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  <p:sldMasterId id="2147483716" r:id="rId3"/>
    <p:sldMasterId id="2147483730" r:id="rId4"/>
  </p:sldMasterIdLst>
  <p:notesMasterIdLst>
    <p:notesMasterId r:id="rId12"/>
  </p:notesMasterIdLst>
  <p:handoutMasterIdLst>
    <p:handoutMasterId r:id="rId13"/>
  </p:handoutMasterIdLst>
  <p:sldIdLst>
    <p:sldId id="257" r:id="rId5"/>
    <p:sldId id="293" r:id="rId6"/>
    <p:sldId id="304" r:id="rId7"/>
    <p:sldId id="306" r:id="rId8"/>
    <p:sldId id="303" r:id="rId9"/>
    <p:sldId id="288" r:id="rId10"/>
    <p:sldId id="279" r:id="rId11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156"/>
    <a:srgbClr val="376092"/>
    <a:srgbClr val="3467C0"/>
    <a:srgbClr val="B39D79"/>
    <a:srgbClr val="BDA680"/>
    <a:srgbClr val="F7FCFF"/>
    <a:srgbClr val="F2F2F2"/>
    <a:srgbClr val="FBFBFB"/>
    <a:srgbClr val="002060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5441" autoAdjust="0"/>
  </p:normalViewPr>
  <p:slideViewPr>
    <p:cSldViewPr snapToGrid="0">
      <p:cViewPr varScale="1">
        <p:scale>
          <a:sx n="86" d="100"/>
          <a:sy n="86" d="100"/>
        </p:scale>
        <p:origin x="58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AA24FD-9444-4B21-9EA4-8F2846F90568}" type="doc">
      <dgm:prSet loTypeId="urn:microsoft.com/office/officeart/2005/8/layout/hProcess9" loCatId="process" qsTypeId="urn:microsoft.com/office/officeart/2005/8/quickstyle/simple2" qsCatId="simple" csTypeId="urn:microsoft.com/office/officeart/2005/8/colors/accent1_1" csCatId="accent1" phldr="1"/>
      <dgm:spPr/>
    </dgm:pt>
    <dgm:pt modelId="{BC3CE1BA-DD2B-46D0-9E64-075558D654D6}">
      <dgm:prSet phldrT="[Текст]" custT="1"/>
      <dgm:spPr>
        <a:ln w="12700">
          <a:solidFill>
            <a:srgbClr val="1F497D"/>
          </a:solidFill>
        </a:ln>
      </dgm:spPr>
      <dgm:t>
        <a:bodyPr/>
        <a:lstStyle/>
        <a:p>
          <a:r>
            <a:rPr lang="ru-RU" sz="1300" b="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Подписание соглашения о </a:t>
          </a:r>
          <a:r>
            <a:rPr lang="ru-RU" sz="1300" b="0" dirty="0" err="1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взаимо</a:t>
          </a:r>
          <a:r>
            <a:rPr lang="ru-RU" sz="1300" b="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-действии</a:t>
          </a:r>
        </a:p>
      </dgm:t>
    </dgm:pt>
    <dgm:pt modelId="{105D82EE-0ADF-4EAF-9D86-6DE31A230F7D}" type="parTrans" cxnId="{FF5C59DD-9842-418D-8474-6BF66316D0B6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55D6B9-8A37-45D7-8020-45B59A3E45F2}" type="sibTrans" cxnId="{FF5C59DD-9842-418D-8474-6BF66316D0B6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3C8533-3921-4DFD-8AF2-88E9FE361660}">
      <dgm:prSet phldrT="[Текст]" custT="1"/>
      <dgm:spPr>
        <a:ln w="12700">
          <a:solidFill>
            <a:srgbClr val="1F497D"/>
          </a:solidFill>
        </a:ln>
      </dgm:spPr>
      <dgm:t>
        <a:bodyPr/>
        <a:lstStyle/>
        <a:p>
          <a:r>
            <a:rPr lang="kk-KZ" sz="1300" b="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Настройка удаленного доступа к учетным системам</a:t>
          </a:r>
        </a:p>
      </dgm:t>
    </dgm:pt>
    <dgm:pt modelId="{57D1010E-FB06-42F7-8AD1-B82A18DA9498}" type="parTrans" cxnId="{0500BC1B-DD2F-42F5-922F-7965669B3248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503DAF-5A23-43AB-A17D-A3636DF9B639}" type="sibTrans" cxnId="{0500BC1B-DD2F-42F5-922F-7965669B3248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F76A2F-F762-4CF3-ABC5-6AE6C1F304E0}">
      <dgm:prSet phldrT="[Текст]" custT="1"/>
      <dgm:spPr>
        <a:solidFill>
          <a:srgbClr val="FBFBFB"/>
        </a:solidFill>
        <a:ln w="12700">
          <a:solidFill>
            <a:srgbClr val="1F497D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k-KZ" sz="13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Изучение порядка формирова-ния ФНО, ИС и СВК</a:t>
          </a:r>
        </a:p>
      </dgm:t>
    </dgm:pt>
    <dgm:pt modelId="{798C65A0-5EAB-46C7-8C4F-B4EA7162E28F}" type="parTrans" cxnId="{292120A4-E40B-4B2E-BEC6-248A8359452B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9C6FD3-192C-4CBB-BAC9-FB930D8BD53B}" type="sibTrans" cxnId="{292120A4-E40B-4B2E-BEC6-248A8359452B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4C3BCF-4763-443A-BCCA-CB48D4F4A1E2}">
      <dgm:prSet phldrT="[Текст]" custT="1"/>
      <dgm:spPr>
        <a:solidFill>
          <a:srgbClr val="FBFBFB"/>
        </a:solidFill>
        <a:ln w="12700">
          <a:solidFill>
            <a:srgbClr val="1F497D"/>
          </a:solidFill>
        </a:ln>
      </dgm:spPr>
      <dgm:t>
        <a:bodyPr/>
        <a:lstStyle/>
        <a:p>
          <a:r>
            <a:rPr lang="ru-RU" sz="13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Изучение исторических данных</a:t>
          </a:r>
        </a:p>
      </dgm:t>
    </dgm:pt>
    <dgm:pt modelId="{D87CED6B-E5A5-49F3-90E6-7E8CBD88371D}" type="parTrans" cxnId="{63020AE3-8734-4D7C-9458-F5E5EAF2B2D4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C5B882-5681-4372-A8EE-0A74E217A7E8}" type="sibTrans" cxnId="{63020AE3-8734-4D7C-9458-F5E5EAF2B2D4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AF3CB4-BC4E-4943-A6A1-9C889B639528}">
      <dgm:prSet custT="1"/>
      <dgm:spPr>
        <a:solidFill>
          <a:srgbClr val="FBFBFB"/>
        </a:solidFill>
        <a:ln w="12700">
          <a:solidFill>
            <a:srgbClr val="1F497D"/>
          </a:solidFill>
        </a:ln>
      </dgm:spPr>
      <dgm:t>
        <a:bodyPr/>
        <a:lstStyle/>
        <a:p>
          <a:r>
            <a:rPr lang="ru-RU" sz="1300" b="1" dirty="0">
              <a:latin typeface="Arial" panose="020B0604020202020204" pitchFamily="34" charset="0"/>
              <a:cs typeface="Arial" panose="020B0604020202020204" pitchFamily="34" charset="0"/>
            </a:rPr>
            <a:t>Протокол</a:t>
          </a:r>
        </a:p>
      </dgm:t>
    </dgm:pt>
    <dgm:pt modelId="{9B3AFF29-4638-45FB-9C35-F8C5AF3A0FBA}" type="parTrans" cxnId="{53040B64-6BD1-4362-89FF-0507FA5B3801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C6B44D-0ECE-4D98-A767-AF33D20EF1EE}" type="sibTrans" cxnId="{53040B64-6BD1-4362-89FF-0507FA5B3801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888B24-D4B3-415E-A032-CBF06B32972D}">
      <dgm:prSet custT="1"/>
      <dgm:spPr>
        <a:solidFill>
          <a:srgbClr val="00863D"/>
        </a:solidFill>
        <a:ln w="12700">
          <a:noFill/>
        </a:ln>
      </dgm:spPr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Переход на второй этап</a:t>
          </a:r>
        </a:p>
      </dgm:t>
    </dgm:pt>
    <dgm:pt modelId="{9890907E-3488-47FF-822F-8C0EB5534B51}" type="parTrans" cxnId="{BB36B694-31A8-48AB-B479-52B507B4F37D}">
      <dgm:prSet/>
      <dgm:spPr/>
      <dgm:t>
        <a:bodyPr/>
        <a:lstStyle/>
        <a:p>
          <a:endParaRPr lang="ru-RU" sz="1300"/>
        </a:p>
      </dgm:t>
    </dgm:pt>
    <dgm:pt modelId="{3FF133A5-0238-48B5-ABA1-2FB92C79B1DC}" type="sibTrans" cxnId="{BB36B694-31A8-48AB-B479-52B507B4F37D}">
      <dgm:prSet/>
      <dgm:spPr/>
      <dgm:t>
        <a:bodyPr/>
        <a:lstStyle/>
        <a:p>
          <a:endParaRPr lang="ru-RU" sz="1300"/>
        </a:p>
      </dgm:t>
    </dgm:pt>
    <dgm:pt modelId="{3ED71383-C0E1-426D-92E1-62302C37228C}">
      <dgm:prSet phldrT="[Текст]" custT="1"/>
      <dgm:spPr>
        <a:solidFill>
          <a:srgbClr val="FBFBFB"/>
        </a:solidFill>
        <a:ln w="12700">
          <a:solidFill>
            <a:srgbClr val="1F497D"/>
          </a:solidFill>
        </a:ln>
      </dgm:spPr>
      <dgm:t>
        <a:bodyPr/>
        <a:lstStyle/>
        <a:p>
          <a:r>
            <a:rPr lang="ru-RU" sz="13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Заключение по итогам ИИД – закрытие периода</a:t>
          </a:r>
        </a:p>
      </dgm:t>
    </dgm:pt>
    <dgm:pt modelId="{CED5B7DD-BBCF-498A-80F4-E8354447B611}" type="parTrans" cxnId="{E10AC922-2A39-4F39-B8EC-053DA8166750}">
      <dgm:prSet/>
      <dgm:spPr/>
      <dgm:t>
        <a:bodyPr/>
        <a:lstStyle/>
        <a:p>
          <a:endParaRPr lang="ru-RU" sz="1300"/>
        </a:p>
      </dgm:t>
    </dgm:pt>
    <dgm:pt modelId="{155A7F81-E4F9-4358-84B4-7EB47B3256A1}" type="sibTrans" cxnId="{E10AC922-2A39-4F39-B8EC-053DA8166750}">
      <dgm:prSet/>
      <dgm:spPr/>
      <dgm:t>
        <a:bodyPr/>
        <a:lstStyle/>
        <a:p>
          <a:endParaRPr lang="ru-RU" sz="1300"/>
        </a:p>
      </dgm:t>
    </dgm:pt>
    <dgm:pt modelId="{2A95A2E0-89BC-4BB7-BFCA-452244484F96}">
      <dgm:prSet phldrT="[Текст]" custT="1"/>
      <dgm:spPr>
        <a:solidFill>
          <a:srgbClr val="FBFBFB"/>
        </a:solidFill>
        <a:ln w="12700">
          <a:solidFill>
            <a:srgbClr val="1F497D"/>
          </a:solidFill>
        </a:ln>
      </dgm:spPr>
      <dgm:t>
        <a:bodyPr/>
        <a:lstStyle/>
        <a:p>
          <a:r>
            <a:rPr lang="kk-KZ" sz="13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Рекомендации по итогам изучения</a:t>
          </a:r>
        </a:p>
      </dgm:t>
    </dgm:pt>
    <dgm:pt modelId="{3D4E57F7-9D2A-4C52-A2BA-800A90EAE51E}" type="parTrans" cxnId="{3BF511F0-BDF4-4FEE-A883-A6B5B6FA5D8D}">
      <dgm:prSet/>
      <dgm:spPr/>
      <dgm:t>
        <a:bodyPr/>
        <a:lstStyle/>
        <a:p>
          <a:endParaRPr lang="ru-RU" sz="1300"/>
        </a:p>
      </dgm:t>
    </dgm:pt>
    <dgm:pt modelId="{20684B69-B899-4096-B7E7-B07014A57E8B}" type="sibTrans" cxnId="{3BF511F0-BDF4-4FEE-A883-A6B5B6FA5D8D}">
      <dgm:prSet/>
      <dgm:spPr/>
      <dgm:t>
        <a:bodyPr/>
        <a:lstStyle/>
        <a:p>
          <a:endParaRPr lang="ru-RU" sz="1300"/>
        </a:p>
      </dgm:t>
    </dgm:pt>
    <dgm:pt modelId="{081C5D24-B57E-4CEA-AC8F-35A669670EDF}" type="pres">
      <dgm:prSet presAssocID="{37AA24FD-9444-4B21-9EA4-8F2846F90568}" presName="CompostProcess" presStyleCnt="0">
        <dgm:presLayoutVars>
          <dgm:dir/>
          <dgm:resizeHandles val="exact"/>
        </dgm:presLayoutVars>
      </dgm:prSet>
      <dgm:spPr/>
    </dgm:pt>
    <dgm:pt modelId="{1529DA06-34B6-43DA-A0E8-63D5CAD755C9}" type="pres">
      <dgm:prSet presAssocID="{37AA24FD-9444-4B21-9EA4-8F2846F90568}" presName="arrow" presStyleLbl="bgShp" presStyleIdx="0" presStyleCnt="1" custScaleX="117647"/>
      <dgm:spPr>
        <a:solidFill>
          <a:schemeClr val="accent1">
            <a:lumMod val="20000"/>
            <a:lumOff val="80000"/>
          </a:schemeClr>
        </a:solidFill>
      </dgm:spPr>
    </dgm:pt>
    <dgm:pt modelId="{97AE6B02-873C-40B2-ABC4-7A8CB587352E}" type="pres">
      <dgm:prSet presAssocID="{37AA24FD-9444-4B21-9EA4-8F2846F90568}" presName="linearProcess" presStyleCnt="0"/>
      <dgm:spPr/>
    </dgm:pt>
    <dgm:pt modelId="{8B30CEFB-39B5-4926-BB84-CD15A79A4232}" type="pres">
      <dgm:prSet presAssocID="{BC3CE1BA-DD2B-46D0-9E64-075558D654D6}" presName="textNode" presStyleLbl="node1" presStyleIdx="0" presStyleCnt="8" custScaleX="149653" custScaleY="108869" custLinFactNeighborX="-15043" custLinFactNeighborY="812">
        <dgm:presLayoutVars>
          <dgm:bulletEnabled val="1"/>
        </dgm:presLayoutVars>
      </dgm:prSet>
      <dgm:spPr/>
    </dgm:pt>
    <dgm:pt modelId="{37AA95B2-E27A-4597-9976-78AEF82DFBC3}" type="pres">
      <dgm:prSet presAssocID="{C855D6B9-8A37-45D7-8020-45B59A3E45F2}" presName="sibTrans" presStyleCnt="0"/>
      <dgm:spPr/>
    </dgm:pt>
    <dgm:pt modelId="{8FE545AE-A68E-42EC-BF14-239B465386CE}" type="pres">
      <dgm:prSet presAssocID="{C73C8533-3921-4DFD-8AF2-88E9FE361660}" presName="textNode" presStyleLbl="node1" presStyleIdx="1" presStyleCnt="8" custScaleX="148862" custScaleY="108499" custLinFactNeighborX="10889">
        <dgm:presLayoutVars>
          <dgm:bulletEnabled val="1"/>
        </dgm:presLayoutVars>
      </dgm:prSet>
      <dgm:spPr/>
    </dgm:pt>
    <dgm:pt modelId="{953BC9ED-B9B3-4AEA-A441-B4DF07A68E99}" type="pres">
      <dgm:prSet presAssocID="{55503DAF-5A23-43AB-A17D-A3636DF9B639}" presName="sibTrans" presStyleCnt="0"/>
      <dgm:spPr/>
    </dgm:pt>
    <dgm:pt modelId="{5B3F3526-44A0-465A-A6D3-9F5C859A7DC2}" type="pres">
      <dgm:prSet presAssocID="{0CF76A2F-F762-4CF3-ABC5-6AE6C1F304E0}" presName="textNode" presStyleLbl="node1" presStyleIdx="2" presStyleCnt="8" custScaleX="177579" custScaleY="108499" custLinFactNeighborX="10889">
        <dgm:presLayoutVars>
          <dgm:bulletEnabled val="1"/>
        </dgm:presLayoutVars>
      </dgm:prSet>
      <dgm:spPr/>
    </dgm:pt>
    <dgm:pt modelId="{F6C7676A-F406-4546-BD4C-64F00D0AF7DE}" type="pres">
      <dgm:prSet presAssocID="{C29C6FD3-192C-4CBB-BAC9-FB930D8BD53B}" presName="sibTrans" presStyleCnt="0"/>
      <dgm:spPr/>
    </dgm:pt>
    <dgm:pt modelId="{3FB58437-63A7-48F9-B438-1753B7A0D5EA}" type="pres">
      <dgm:prSet presAssocID="{2A95A2E0-89BC-4BB7-BFCA-452244484F96}" presName="textNode" presStyleLbl="node1" presStyleIdx="3" presStyleCnt="8" custScaleX="177579" custScaleY="108499" custLinFactNeighborX="10889">
        <dgm:presLayoutVars>
          <dgm:bulletEnabled val="1"/>
        </dgm:presLayoutVars>
      </dgm:prSet>
      <dgm:spPr/>
    </dgm:pt>
    <dgm:pt modelId="{8B3DF70E-6D0D-45C6-86FB-73CA44B91C69}" type="pres">
      <dgm:prSet presAssocID="{20684B69-B899-4096-B7E7-B07014A57E8B}" presName="sibTrans" presStyleCnt="0"/>
      <dgm:spPr/>
    </dgm:pt>
    <dgm:pt modelId="{FBA2F948-7789-47AA-990A-68B6DF9B7257}" type="pres">
      <dgm:prSet presAssocID="{334C3BCF-4763-443A-BCCA-CB48D4F4A1E2}" presName="textNode" presStyleLbl="node1" presStyleIdx="4" presStyleCnt="8" custScaleX="173099" custScaleY="105801">
        <dgm:presLayoutVars>
          <dgm:bulletEnabled val="1"/>
        </dgm:presLayoutVars>
      </dgm:prSet>
      <dgm:spPr/>
    </dgm:pt>
    <dgm:pt modelId="{9A8E1D27-0B6A-4845-B85A-DC9280F31883}" type="pres">
      <dgm:prSet presAssocID="{3CC5B882-5681-4372-A8EE-0A74E217A7E8}" presName="sibTrans" presStyleCnt="0"/>
      <dgm:spPr/>
    </dgm:pt>
    <dgm:pt modelId="{DC808C5C-2F15-4495-884C-D0A62B683916}" type="pres">
      <dgm:prSet presAssocID="{3ED71383-C0E1-426D-92E1-62302C37228C}" presName="textNode" presStyleLbl="node1" presStyleIdx="5" presStyleCnt="8" custScaleX="160204" custScaleY="105801">
        <dgm:presLayoutVars>
          <dgm:bulletEnabled val="1"/>
        </dgm:presLayoutVars>
      </dgm:prSet>
      <dgm:spPr/>
    </dgm:pt>
    <dgm:pt modelId="{AE17FC61-D986-47B8-96B9-1E3C0C02C4EB}" type="pres">
      <dgm:prSet presAssocID="{155A7F81-E4F9-4358-84B4-7EB47B3256A1}" presName="sibTrans" presStyleCnt="0"/>
      <dgm:spPr/>
    </dgm:pt>
    <dgm:pt modelId="{3987DBDF-B241-4A41-80C4-CAA397AE1CBA}" type="pres">
      <dgm:prSet presAssocID="{AEAF3CB4-BC4E-4943-A6A1-9C889B639528}" presName="textNode" presStyleLbl="node1" presStyleIdx="6" presStyleCnt="8" custScaleX="148862" custScaleY="105877">
        <dgm:presLayoutVars>
          <dgm:bulletEnabled val="1"/>
        </dgm:presLayoutVars>
      </dgm:prSet>
      <dgm:spPr/>
    </dgm:pt>
    <dgm:pt modelId="{78C3FB67-0749-4B73-90B5-23B36CC62404}" type="pres">
      <dgm:prSet presAssocID="{56C6B44D-0ECE-4D98-A767-AF33D20EF1EE}" presName="sibTrans" presStyleCnt="0"/>
      <dgm:spPr/>
    </dgm:pt>
    <dgm:pt modelId="{4D4C916B-BE38-443E-9FEA-E15186B47392}" type="pres">
      <dgm:prSet presAssocID="{65888B24-D4B3-415E-A032-CBF06B32972D}" presName="textNode" presStyleLbl="node1" presStyleIdx="7" presStyleCnt="8" custScaleX="148862" custScaleY="105877">
        <dgm:presLayoutVars>
          <dgm:bulletEnabled val="1"/>
        </dgm:presLayoutVars>
      </dgm:prSet>
      <dgm:spPr/>
    </dgm:pt>
  </dgm:ptLst>
  <dgm:cxnLst>
    <dgm:cxn modelId="{DF857E0F-F00A-49EA-BAAB-EA7F1E3A672F}" type="presOf" srcId="{AEAF3CB4-BC4E-4943-A6A1-9C889B639528}" destId="{3987DBDF-B241-4A41-80C4-CAA397AE1CBA}" srcOrd="0" destOrd="0" presId="urn:microsoft.com/office/officeart/2005/8/layout/hProcess9"/>
    <dgm:cxn modelId="{3B5CFC1A-938C-4D60-9FF2-CEDB6BDA0900}" type="presOf" srcId="{334C3BCF-4763-443A-BCCA-CB48D4F4A1E2}" destId="{FBA2F948-7789-47AA-990A-68B6DF9B7257}" srcOrd="0" destOrd="0" presId="urn:microsoft.com/office/officeart/2005/8/layout/hProcess9"/>
    <dgm:cxn modelId="{0500BC1B-DD2F-42F5-922F-7965669B3248}" srcId="{37AA24FD-9444-4B21-9EA4-8F2846F90568}" destId="{C73C8533-3921-4DFD-8AF2-88E9FE361660}" srcOrd="1" destOrd="0" parTransId="{57D1010E-FB06-42F7-8AD1-B82A18DA9498}" sibTransId="{55503DAF-5A23-43AB-A17D-A3636DF9B639}"/>
    <dgm:cxn modelId="{B05C4D21-1193-4C6C-A2BF-1C364344A6C5}" type="presOf" srcId="{0CF76A2F-F762-4CF3-ABC5-6AE6C1F304E0}" destId="{5B3F3526-44A0-465A-A6D3-9F5C859A7DC2}" srcOrd="0" destOrd="0" presId="urn:microsoft.com/office/officeart/2005/8/layout/hProcess9"/>
    <dgm:cxn modelId="{E10AC922-2A39-4F39-B8EC-053DA8166750}" srcId="{37AA24FD-9444-4B21-9EA4-8F2846F90568}" destId="{3ED71383-C0E1-426D-92E1-62302C37228C}" srcOrd="5" destOrd="0" parTransId="{CED5B7DD-BBCF-498A-80F4-E8354447B611}" sibTransId="{155A7F81-E4F9-4358-84B4-7EB47B3256A1}"/>
    <dgm:cxn modelId="{2D408332-B46A-4FCF-87BD-557E0BC97607}" type="presOf" srcId="{65888B24-D4B3-415E-A032-CBF06B32972D}" destId="{4D4C916B-BE38-443E-9FEA-E15186B47392}" srcOrd="0" destOrd="0" presId="urn:microsoft.com/office/officeart/2005/8/layout/hProcess9"/>
    <dgm:cxn modelId="{53040B64-6BD1-4362-89FF-0507FA5B3801}" srcId="{37AA24FD-9444-4B21-9EA4-8F2846F90568}" destId="{AEAF3CB4-BC4E-4943-A6A1-9C889B639528}" srcOrd="6" destOrd="0" parTransId="{9B3AFF29-4638-45FB-9C35-F8C5AF3A0FBA}" sibTransId="{56C6B44D-0ECE-4D98-A767-AF33D20EF1EE}"/>
    <dgm:cxn modelId="{D94F4455-3C29-46A2-AE88-DC5BB254C291}" type="presOf" srcId="{BC3CE1BA-DD2B-46D0-9E64-075558D654D6}" destId="{8B30CEFB-39B5-4926-BB84-CD15A79A4232}" srcOrd="0" destOrd="0" presId="urn:microsoft.com/office/officeart/2005/8/layout/hProcess9"/>
    <dgm:cxn modelId="{EA05B875-AAE8-4076-9281-A5A784A6687E}" type="presOf" srcId="{2A95A2E0-89BC-4BB7-BFCA-452244484F96}" destId="{3FB58437-63A7-48F9-B438-1753B7A0D5EA}" srcOrd="0" destOrd="0" presId="urn:microsoft.com/office/officeart/2005/8/layout/hProcess9"/>
    <dgm:cxn modelId="{2E3ADD5A-162C-4018-8831-AF4CC4D245DB}" type="presOf" srcId="{3ED71383-C0E1-426D-92E1-62302C37228C}" destId="{DC808C5C-2F15-4495-884C-D0A62B683916}" srcOrd="0" destOrd="0" presId="urn:microsoft.com/office/officeart/2005/8/layout/hProcess9"/>
    <dgm:cxn modelId="{77DFE893-3D25-4B4F-B6CC-DF2074CED791}" type="presOf" srcId="{37AA24FD-9444-4B21-9EA4-8F2846F90568}" destId="{081C5D24-B57E-4CEA-AC8F-35A669670EDF}" srcOrd="0" destOrd="0" presId="urn:microsoft.com/office/officeart/2005/8/layout/hProcess9"/>
    <dgm:cxn modelId="{BB36B694-31A8-48AB-B479-52B507B4F37D}" srcId="{37AA24FD-9444-4B21-9EA4-8F2846F90568}" destId="{65888B24-D4B3-415E-A032-CBF06B32972D}" srcOrd="7" destOrd="0" parTransId="{9890907E-3488-47FF-822F-8C0EB5534B51}" sibTransId="{3FF133A5-0238-48B5-ABA1-2FB92C79B1DC}"/>
    <dgm:cxn modelId="{292120A4-E40B-4B2E-BEC6-248A8359452B}" srcId="{37AA24FD-9444-4B21-9EA4-8F2846F90568}" destId="{0CF76A2F-F762-4CF3-ABC5-6AE6C1F304E0}" srcOrd="2" destOrd="0" parTransId="{798C65A0-5EAB-46C7-8C4F-B4EA7162E28F}" sibTransId="{C29C6FD3-192C-4CBB-BAC9-FB930D8BD53B}"/>
    <dgm:cxn modelId="{321E3AA5-991D-4E1A-9A96-CFFF4D127EED}" type="presOf" srcId="{C73C8533-3921-4DFD-8AF2-88E9FE361660}" destId="{8FE545AE-A68E-42EC-BF14-239B465386CE}" srcOrd="0" destOrd="0" presId="urn:microsoft.com/office/officeart/2005/8/layout/hProcess9"/>
    <dgm:cxn modelId="{FF5C59DD-9842-418D-8474-6BF66316D0B6}" srcId="{37AA24FD-9444-4B21-9EA4-8F2846F90568}" destId="{BC3CE1BA-DD2B-46D0-9E64-075558D654D6}" srcOrd="0" destOrd="0" parTransId="{105D82EE-0ADF-4EAF-9D86-6DE31A230F7D}" sibTransId="{C855D6B9-8A37-45D7-8020-45B59A3E45F2}"/>
    <dgm:cxn modelId="{63020AE3-8734-4D7C-9458-F5E5EAF2B2D4}" srcId="{37AA24FD-9444-4B21-9EA4-8F2846F90568}" destId="{334C3BCF-4763-443A-BCCA-CB48D4F4A1E2}" srcOrd="4" destOrd="0" parTransId="{D87CED6B-E5A5-49F3-90E6-7E8CBD88371D}" sibTransId="{3CC5B882-5681-4372-A8EE-0A74E217A7E8}"/>
    <dgm:cxn modelId="{3BF511F0-BDF4-4FEE-A883-A6B5B6FA5D8D}" srcId="{37AA24FD-9444-4B21-9EA4-8F2846F90568}" destId="{2A95A2E0-89BC-4BB7-BFCA-452244484F96}" srcOrd="3" destOrd="0" parTransId="{3D4E57F7-9D2A-4C52-A2BA-800A90EAE51E}" sibTransId="{20684B69-B899-4096-B7E7-B07014A57E8B}"/>
    <dgm:cxn modelId="{5BA5A96D-7089-4570-8749-33836D3F00FA}" type="presParOf" srcId="{081C5D24-B57E-4CEA-AC8F-35A669670EDF}" destId="{1529DA06-34B6-43DA-A0E8-63D5CAD755C9}" srcOrd="0" destOrd="0" presId="urn:microsoft.com/office/officeart/2005/8/layout/hProcess9"/>
    <dgm:cxn modelId="{48EAA2C8-D4ED-404C-8799-02A639C7E99E}" type="presParOf" srcId="{081C5D24-B57E-4CEA-AC8F-35A669670EDF}" destId="{97AE6B02-873C-40B2-ABC4-7A8CB587352E}" srcOrd="1" destOrd="0" presId="urn:microsoft.com/office/officeart/2005/8/layout/hProcess9"/>
    <dgm:cxn modelId="{5BA70437-4D1A-487F-B774-FF0272F13729}" type="presParOf" srcId="{97AE6B02-873C-40B2-ABC4-7A8CB587352E}" destId="{8B30CEFB-39B5-4926-BB84-CD15A79A4232}" srcOrd="0" destOrd="0" presId="urn:microsoft.com/office/officeart/2005/8/layout/hProcess9"/>
    <dgm:cxn modelId="{ABF09BB1-A478-4627-BB22-01D933606DF0}" type="presParOf" srcId="{97AE6B02-873C-40B2-ABC4-7A8CB587352E}" destId="{37AA95B2-E27A-4597-9976-78AEF82DFBC3}" srcOrd="1" destOrd="0" presId="urn:microsoft.com/office/officeart/2005/8/layout/hProcess9"/>
    <dgm:cxn modelId="{58899BA1-7FF7-4867-873C-E1A4F374DC70}" type="presParOf" srcId="{97AE6B02-873C-40B2-ABC4-7A8CB587352E}" destId="{8FE545AE-A68E-42EC-BF14-239B465386CE}" srcOrd="2" destOrd="0" presId="urn:microsoft.com/office/officeart/2005/8/layout/hProcess9"/>
    <dgm:cxn modelId="{FB1A0B34-2750-409A-85F7-A788C62A2D6B}" type="presParOf" srcId="{97AE6B02-873C-40B2-ABC4-7A8CB587352E}" destId="{953BC9ED-B9B3-4AEA-A441-B4DF07A68E99}" srcOrd="3" destOrd="0" presId="urn:microsoft.com/office/officeart/2005/8/layout/hProcess9"/>
    <dgm:cxn modelId="{41F5133D-F4F4-4502-84C1-AD14C80971C5}" type="presParOf" srcId="{97AE6B02-873C-40B2-ABC4-7A8CB587352E}" destId="{5B3F3526-44A0-465A-A6D3-9F5C859A7DC2}" srcOrd="4" destOrd="0" presId="urn:microsoft.com/office/officeart/2005/8/layout/hProcess9"/>
    <dgm:cxn modelId="{EA6AD45A-D5B6-445F-8DF0-D061B999CC6F}" type="presParOf" srcId="{97AE6B02-873C-40B2-ABC4-7A8CB587352E}" destId="{F6C7676A-F406-4546-BD4C-64F00D0AF7DE}" srcOrd="5" destOrd="0" presId="urn:microsoft.com/office/officeart/2005/8/layout/hProcess9"/>
    <dgm:cxn modelId="{170B534A-1348-40A6-A346-01B6A8403279}" type="presParOf" srcId="{97AE6B02-873C-40B2-ABC4-7A8CB587352E}" destId="{3FB58437-63A7-48F9-B438-1753B7A0D5EA}" srcOrd="6" destOrd="0" presId="urn:microsoft.com/office/officeart/2005/8/layout/hProcess9"/>
    <dgm:cxn modelId="{DE8BF6DE-1BD1-4A6D-910F-CC816220791C}" type="presParOf" srcId="{97AE6B02-873C-40B2-ABC4-7A8CB587352E}" destId="{8B3DF70E-6D0D-45C6-86FB-73CA44B91C69}" srcOrd="7" destOrd="0" presId="urn:microsoft.com/office/officeart/2005/8/layout/hProcess9"/>
    <dgm:cxn modelId="{25FD2748-207A-4517-87BB-CE60437995B7}" type="presParOf" srcId="{97AE6B02-873C-40B2-ABC4-7A8CB587352E}" destId="{FBA2F948-7789-47AA-990A-68B6DF9B7257}" srcOrd="8" destOrd="0" presId="urn:microsoft.com/office/officeart/2005/8/layout/hProcess9"/>
    <dgm:cxn modelId="{0F87A420-8A81-490C-91BF-2B05028C4129}" type="presParOf" srcId="{97AE6B02-873C-40B2-ABC4-7A8CB587352E}" destId="{9A8E1D27-0B6A-4845-B85A-DC9280F31883}" srcOrd="9" destOrd="0" presId="urn:microsoft.com/office/officeart/2005/8/layout/hProcess9"/>
    <dgm:cxn modelId="{31DBC7A2-EA39-411E-9D08-25407E323929}" type="presParOf" srcId="{97AE6B02-873C-40B2-ABC4-7A8CB587352E}" destId="{DC808C5C-2F15-4495-884C-D0A62B683916}" srcOrd="10" destOrd="0" presId="urn:microsoft.com/office/officeart/2005/8/layout/hProcess9"/>
    <dgm:cxn modelId="{81907D32-C805-4FA1-9F4F-13AC1BD77EE9}" type="presParOf" srcId="{97AE6B02-873C-40B2-ABC4-7A8CB587352E}" destId="{AE17FC61-D986-47B8-96B9-1E3C0C02C4EB}" srcOrd="11" destOrd="0" presId="urn:microsoft.com/office/officeart/2005/8/layout/hProcess9"/>
    <dgm:cxn modelId="{0CFB0229-F26D-42AC-BD9D-B61F912F3773}" type="presParOf" srcId="{97AE6B02-873C-40B2-ABC4-7A8CB587352E}" destId="{3987DBDF-B241-4A41-80C4-CAA397AE1CBA}" srcOrd="12" destOrd="0" presId="urn:microsoft.com/office/officeart/2005/8/layout/hProcess9"/>
    <dgm:cxn modelId="{16213C24-3DB6-44C7-85CB-FE2FB7D4B161}" type="presParOf" srcId="{97AE6B02-873C-40B2-ABC4-7A8CB587352E}" destId="{78C3FB67-0749-4B73-90B5-23B36CC62404}" srcOrd="13" destOrd="0" presId="urn:microsoft.com/office/officeart/2005/8/layout/hProcess9"/>
    <dgm:cxn modelId="{4E08A166-F726-4396-9142-5617941F49A5}" type="presParOf" srcId="{97AE6B02-873C-40B2-ABC4-7A8CB587352E}" destId="{4D4C916B-BE38-443E-9FEA-E15186B47392}" srcOrd="14" destOrd="0" presId="urn:microsoft.com/office/officeart/2005/8/layout/hProcess9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AA24FD-9444-4B21-9EA4-8F2846F90568}" type="doc">
      <dgm:prSet loTypeId="urn:microsoft.com/office/officeart/2005/8/layout/hProcess9" loCatId="process" qsTypeId="urn:microsoft.com/office/officeart/2005/8/quickstyle/simple2" qsCatId="simple" csTypeId="urn:microsoft.com/office/officeart/2005/8/colors/accent1_1" csCatId="accent1" phldr="1"/>
      <dgm:spPr/>
    </dgm:pt>
    <dgm:pt modelId="{2709FDC3-02B4-4FF9-9776-1A1B7E5B18EE}">
      <dgm:prSet phldrT="[Текст]" custT="1"/>
      <dgm:spPr>
        <a:ln w="19050">
          <a:solidFill>
            <a:srgbClr val="009242"/>
          </a:solidFill>
        </a:ln>
      </dgm:spPr>
      <dgm:t>
        <a:bodyPr/>
        <a:lstStyle/>
        <a:p>
          <a:r>
            <a:rPr lang="kk-KZ" sz="1300" b="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Подписание соглашения о пилотном проекте</a:t>
          </a:r>
          <a:endParaRPr lang="ru-RU" sz="1300" b="0" dirty="0"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gm:t>
    </dgm:pt>
    <dgm:pt modelId="{6A80C743-F003-4F35-9660-CEEE9789A51F}" type="parTrans" cxnId="{CB8A9AD5-AC22-4295-BDC7-953771271E3A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B96881-476D-4404-9DB6-D098E2897AAE}" type="sibTrans" cxnId="{CB8A9AD5-AC22-4295-BDC7-953771271E3A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3CE1BA-DD2B-46D0-9E64-075558D654D6}">
      <dgm:prSet phldrT="[Текст]" custT="1"/>
      <dgm:spPr>
        <a:ln w="19050">
          <a:solidFill>
            <a:srgbClr val="009242"/>
          </a:solidFill>
        </a:ln>
      </dgm:spPr>
      <dgm:t>
        <a:bodyPr/>
        <a:lstStyle/>
        <a:p>
          <a:r>
            <a:rPr lang="ru-RU" sz="1300" b="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Применение преференций пилотного проекта</a:t>
          </a:r>
        </a:p>
      </dgm:t>
    </dgm:pt>
    <dgm:pt modelId="{105D82EE-0ADF-4EAF-9D86-6DE31A230F7D}" type="parTrans" cxnId="{FF5C59DD-9842-418D-8474-6BF66316D0B6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55D6B9-8A37-45D7-8020-45B59A3E45F2}" type="sibTrans" cxnId="{FF5C59DD-9842-418D-8474-6BF66316D0B6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7B540C-0888-4528-8C70-FF29364E27F6}">
      <dgm:prSet phldrT="[Текст]" custT="1"/>
      <dgm:spPr>
        <a:ln w="19050">
          <a:solidFill>
            <a:srgbClr val="009242"/>
          </a:solidFill>
        </a:ln>
      </dgm:spPr>
      <dgm:t>
        <a:bodyPr/>
        <a:lstStyle/>
        <a:p>
          <a:r>
            <a:rPr lang="ru-RU" sz="1300" b="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Пилотирование функционала </a:t>
          </a:r>
          <a:br>
            <a:rPr lang="ru-RU" sz="1300" b="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</a:br>
          <a:r>
            <a:rPr lang="ru-RU" sz="1300" b="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ИС ГМ</a:t>
          </a:r>
        </a:p>
      </dgm:t>
    </dgm:pt>
    <dgm:pt modelId="{D75392E6-FA6F-4735-A38F-DB8BC429A85F}" type="sibTrans" cxnId="{4B440E64-9A99-4114-B383-A3E089084D62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37FE38-8623-4849-9336-CB20EE504943}" type="parTrans" cxnId="{4B440E64-9A99-4114-B383-A3E089084D62}">
      <dgm:prSet/>
      <dgm:spPr/>
      <dgm:t>
        <a:bodyPr/>
        <a:lstStyle/>
        <a:p>
          <a:endParaRPr lang="ru-RU" sz="1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E1EF4D-C798-4E62-A258-F2732B969260}">
      <dgm:prSet phldrT="[Текст]" custT="1"/>
      <dgm:spPr>
        <a:solidFill>
          <a:srgbClr val="00863D"/>
        </a:solidFill>
        <a:ln w="19050">
          <a:solidFill>
            <a:srgbClr val="009242"/>
          </a:solidFill>
        </a:ln>
      </dgm:spPr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Переход на </a:t>
          </a:r>
          <a:r>
            <a:rPr lang="ru-RU" sz="1400" b="1" dirty="0" err="1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полноцен-ный</a:t>
          </a:r>
          <a:r>
            <a:rPr lang="ru-RU" sz="14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 режим</a:t>
          </a:r>
        </a:p>
      </dgm:t>
    </dgm:pt>
    <dgm:pt modelId="{33AF2956-ABDB-4297-89C4-18100F4138E8}" type="parTrans" cxnId="{321625EA-C0FD-444E-9025-6B42668E8C3A}">
      <dgm:prSet/>
      <dgm:spPr/>
      <dgm:t>
        <a:bodyPr/>
        <a:lstStyle/>
        <a:p>
          <a:endParaRPr lang="ru-RU"/>
        </a:p>
      </dgm:t>
    </dgm:pt>
    <dgm:pt modelId="{CB1FF425-1C0A-48DB-B318-8F2259FF6A50}" type="sibTrans" cxnId="{321625EA-C0FD-444E-9025-6B42668E8C3A}">
      <dgm:prSet/>
      <dgm:spPr/>
      <dgm:t>
        <a:bodyPr/>
        <a:lstStyle/>
        <a:p>
          <a:endParaRPr lang="ru-RU"/>
        </a:p>
      </dgm:t>
    </dgm:pt>
    <dgm:pt modelId="{9A623019-8213-435E-B650-53B5C17D1D98}">
      <dgm:prSet phldrT="[Текст]" custT="1"/>
      <dgm:spPr>
        <a:solidFill>
          <a:srgbClr val="FBFBFB"/>
        </a:solidFill>
        <a:ln w="19050">
          <a:solidFill>
            <a:srgbClr val="009242"/>
          </a:solidFill>
        </a:ln>
      </dgm:spPr>
      <dgm:t>
        <a:bodyPr/>
        <a:lstStyle/>
        <a:p>
          <a:r>
            <a:rPr lang="ru-RU" sz="12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Проведение анализа на соответствие Требованиям КГД М ФРК</a:t>
          </a:r>
        </a:p>
      </dgm:t>
    </dgm:pt>
    <dgm:pt modelId="{B6780C4F-57F6-4648-B1DA-EA2BD1C558F3}" type="parTrans" cxnId="{730CD063-E013-4D8E-9273-16F5FE20CCBF}">
      <dgm:prSet/>
      <dgm:spPr/>
      <dgm:t>
        <a:bodyPr/>
        <a:lstStyle/>
        <a:p>
          <a:endParaRPr lang="ru-RU"/>
        </a:p>
      </dgm:t>
    </dgm:pt>
    <dgm:pt modelId="{FC8E3DD4-5398-42EF-BBD3-3B084192233F}" type="sibTrans" cxnId="{730CD063-E013-4D8E-9273-16F5FE20CCBF}">
      <dgm:prSet/>
      <dgm:spPr/>
      <dgm:t>
        <a:bodyPr/>
        <a:lstStyle/>
        <a:p>
          <a:endParaRPr lang="ru-RU"/>
        </a:p>
      </dgm:t>
    </dgm:pt>
    <dgm:pt modelId="{081C5D24-B57E-4CEA-AC8F-35A669670EDF}" type="pres">
      <dgm:prSet presAssocID="{37AA24FD-9444-4B21-9EA4-8F2846F90568}" presName="CompostProcess" presStyleCnt="0">
        <dgm:presLayoutVars>
          <dgm:dir/>
          <dgm:resizeHandles val="exact"/>
        </dgm:presLayoutVars>
      </dgm:prSet>
      <dgm:spPr/>
    </dgm:pt>
    <dgm:pt modelId="{1529DA06-34B6-43DA-A0E8-63D5CAD755C9}" type="pres">
      <dgm:prSet presAssocID="{37AA24FD-9444-4B21-9EA4-8F2846F90568}" presName="arrow" presStyleLbl="bgShp" presStyleIdx="0" presStyleCnt="1" custScaleX="117205"/>
      <dgm:spPr>
        <a:solidFill>
          <a:schemeClr val="accent1">
            <a:lumMod val="20000"/>
            <a:lumOff val="80000"/>
          </a:schemeClr>
        </a:solidFill>
      </dgm:spPr>
    </dgm:pt>
    <dgm:pt modelId="{97AE6B02-873C-40B2-ABC4-7A8CB587352E}" type="pres">
      <dgm:prSet presAssocID="{37AA24FD-9444-4B21-9EA4-8F2846F90568}" presName="linearProcess" presStyleCnt="0"/>
      <dgm:spPr/>
    </dgm:pt>
    <dgm:pt modelId="{65A2E727-4A9B-4A61-A9AC-CD73C8B11335}" type="pres">
      <dgm:prSet presAssocID="{2709FDC3-02B4-4FF9-9776-1A1B7E5B18EE}" presName="textNode" presStyleLbl="node1" presStyleIdx="0" presStyleCnt="5" custScaleX="155604" custScaleY="87663" custLinFactX="-4839" custLinFactNeighborX="-100000">
        <dgm:presLayoutVars>
          <dgm:bulletEnabled val="1"/>
        </dgm:presLayoutVars>
      </dgm:prSet>
      <dgm:spPr/>
    </dgm:pt>
    <dgm:pt modelId="{265AE886-81E2-43F0-8ED5-3AEB4B0B363D}" type="pres">
      <dgm:prSet presAssocID="{5FB96881-476D-4404-9DB6-D098E2897AAE}" presName="sibTrans" presStyleCnt="0"/>
      <dgm:spPr/>
    </dgm:pt>
    <dgm:pt modelId="{8B30CEFB-39B5-4926-BB84-CD15A79A4232}" type="pres">
      <dgm:prSet presAssocID="{BC3CE1BA-DD2B-46D0-9E64-075558D654D6}" presName="textNode" presStyleLbl="node1" presStyleIdx="1" presStyleCnt="5" custScaleX="165057" custScaleY="87663" custLinFactNeighborX="-15043" custLinFactNeighborY="812">
        <dgm:presLayoutVars>
          <dgm:bulletEnabled val="1"/>
        </dgm:presLayoutVars>
      </dgm:prSet>
      <dgm:spPr/>
    </dgm:pt>
    <dgm:pt modelId="{37AA95B2-E27A-4597-9976-78AEF82DFBC3}" type="pres">
      <dgm:prSet presAssocID="{C855D6B9-8A37-45D7-8020-45B59A3E45F2}" presName="sibTrans" presStyleCnt="0"/>
      <dgm:spPr/>
    </dgm:pt>
    <dgm:pt modelId="{27AEF865-E96C-4E9B-9E16-3C33DF03C7DC}" type="pres">
      <dgm:prSet presAssocID="{977B540C-0888-4528-8C70-FF29364E27F6}" presName="textNode" presStyleLbl="node1" presStyleIdx="2" presStyleCnt="5" custScaleX="165502" custScaleY="89285">
        <dgm:presLayoutVars>
          <dgm:bulletEnabled val="1"/>
        </dgm:presLayoutVars>
      </dgm:prSet>
      <dgm:spPr/>
    </dgm:pt>
    <dgm:pt modelId="{7E2A2B7C-4D20-412C-BD32-93F86D20EB33}" type="pres">
      <dgm:prSet presAssocID="{D75392E6-FA6F-4735-A38F-DB8BC429A85F}" presName="sibTrans" presStyleCnt="0"/>
      <dgm:spPr/>
    </dgm:pt>
    <dgm:pt modelId="{145FC651-01A8-41F4-895B-F4CC6E6ACFAB}" type="pres">
      <dgm:prSet presAssocID="{9A623019-8213-435E-B650-53B5C17D1D98}" presName="textNode" presStyleLbl="node1" presStyleIdx="3" presStyleCnt="5" custScaleX="165502" custScaleY="89285">
        <dgm:presLayoutVars>
          <dgm:bulletEnabled val="1"/>
        </dgm:presLayoutVars>
      </dgm:prSet>
      <dgm:spPr/>
    </dgm:pt>
    <dgm:pt modelId="{669FCAA9-DA97-45DE-AFEF-54C6348FBEA6}" type="pres">
      <dgm:prSet presAssocID="{FC8E3DD4-5398-42EF-BBD3-3B084192233F}" presName="sibTrans" presStyleCnt="0"/>
      <dgm:spPr/>
    </dgm:pt>
    <dgm:pt modelId="{DD315817-720E-4034-B093-839B73B71E36}" type="pres">
      <dgm:prSet presAssocID="{1CE1EF4D-C798-4E62-A258-F2732B969260}" presName="textNode" presStyleLbl="node1" presStyleIdx="4" presStyleCnt="5" custScaleX="165502" custScaleY="89285">
        <dgm:presLayoutVars>
          <dgm:bulletEnabled val="1"/>
        </dgm:presLayoutVars>
      </dgm:prSet>
      <dgm:spPr/>
    </dgm:pt>
  </dgm:ptLst>
  <dgm:cxnLst>
    <dgm:cxn modelId="{730CD063-E013-4D8E-9273-16F5FE20CCBF}" srcId="{37AA24FD-9444-4B21-9EA4-8F2846F90568}" destId="{9A623019-8213-435E-B650-53B5C17D1D98}" srcOrd="3" destOrd="0" parTransId="{B6780C4F-57F6-4648-B1DA-EA2BD1C558F3}" sibTransId="{FC8E3DD4-5398-42EF-BBD3-3B084192233F}"/>
    <dgm:cxn modelId="{4B440E64-9A99-4114-B383-A3E089084D62}" srcId="{37AA24FD-9444-4B21-9EA4-8F2846F90568}" destId="{977B540C-0888-4528-8C70-FF29364E27F6}" srcOrd="2" destOrd="0" parTransId="{2E37FE38-8623-4849-9336-CB20EE504943}" sibTransId="{D75392E6-FA6F-4735-A38F-DB8BC429A85F}"/>
    <dgm:cxn modelId="{E6317C44-B3DD-4034-871B-D8FCBA3E6841}" type="presOf" srcId="{2709FDC3-02B4-4FF9-9776-1A1B7E5B18EE}" destId="{65A2E727-4A9B-4A61-A9AC-CD73C8B11335}" srcOrd="0" destOrd="0" presId="urn:microsoft.com/office/officeart/2005/8/layout/hProcess9"/>
    <dgm:cxn modelId="{8D743656-A025-4C21-A290-956437E9941A}" type="presOf" srcId="{1CE1EF4D-C798-4E62-A258-F2732B969260}" destId="{DD315817-720E-4034-B093-839B73B71E36}" srcOrd="0" destOrd="0" presId="urn:microsoft.com/office/officeart/2005/8/layout/hProcess9"/>
    <dgm:cxn modelId="{03379CA0-5B52-40B2-8FC7-C88CFFC401CD}" type="presOf" srcId="{37AA24FD-9444-4B21-9EA4-8F2846F90568}" destId="{081C5D24-B57E-4CEA-AC8F-35A669670EDF}" srcOrd="0" destOrd="0" presId="urn:microsoft.com/office/officeart/2005/8/layout/hProcess9"/>
    <dgm:cxn modelId="{240CF7C9-9240-4978-AC40-047C62BDAD4A}" type="presOf" srcId="{BC3CE1BA-DD2B-46D0-9E64-075558D654D6}" destId="{8B30CEFB-39B5-4926-BB84-CD15A79A4232}" srcOrd="0" destOrd="0" presId="urn:microsoft.com/office/officeart/2005/8/layout/hProcess9"/>
    <dgm:cxn modelId="{CB8A9AD5-AC22-4295-BDC7-953771271E3A}" srcId="{37AA24FD-9444-4B21-9EA4-8F2846F90568}" destId="{2709FDC3-02B4-4FF9-9776-1A1B7E5B18EE}" srcOrd="0" destOrd="0" parTransId="{6A80C743-F003-4F35-9660-CEEE9789A51F}" sibTransId="{5FB96881-476D-4404-9DB6-D098E2897AAE}"/>
    <dgm:cxn modelId="{FF5C59DD-9842-418D-8474-6BF66316D0B6}" srcId="{37AA24FD-9444-4B21-9EA4-8F2846F90568}" destId="{BC3CE1BA-DD2B-46D0-9E64-075558D654D6}" srcOrd="1" destOrd="0" parTransId="{105D82EE-0ADF-4EAF-9D86-6DE31A230F7D}" sibTransId="{C855D6B9-8A37-45D7-8020-45B59A3E45F2}"/>
    <dgm:cxn modelId="{321625EA-C0FD-444E-9025-6B42668E8C3A}" srcId="{37AA24FD-9444-4B21-9EA4-8F2846F90568}" destId="{1CE1EF4D-C798-4E62-A258-F2732B969260}" srcOrd="4" destOrd="0" parTransId="{33AF2956-ABDB-4297-89C4-18100F4138E8}" sibTransId="{CB1FF425-1C0A-48DB-B318-8F2259FF6A50}"/>
    <dgm:cxn modelId="{4BEFA9F8-155B-4AC6-89BB-EF68A501A015}" type="presOf" srcId="{977B540C-0888-4528-8C70-FF29364E27F6}" destId="{27AEF865-E96C-4E9B-9E16-3C33DF03C7DC}" srcOrd="0" destOrd="0" presId="urn:microsoft.com/office/officeart/2005/8/layout/hProcess9"/>
    <dgm:cxn modelId="{6EB5F5FA-5EAF-447F-A42E-EBB3F3152AFC}" type="presOf" srcId="{9A623019-8213-435E-B650-53B5C17D1D98}" destId="{145FC651-01A8-41F4-895B-F4CC6E6ACFAB}" srcOrd="0" destOrd="0" presId="urn:microsoft.com/office/officeart/2005/8/layout/hProcess9"/>
    <dgm:cxn modelId="{65A47FA7-F90C-4FD2-9E6E-B96305E9F2AA}" type="presParOf" srcId="{081C5D24-B57E-4CEA-AC8F-35A669670EDF}" destId="{1529DA06-34B6-43DA-A0E8-63D5CAD755C9}" srcOrd="0" destOrd="0" presId="urn:microsoft.com/office/officeart/2005/8/layout/hProcess9"/>
    <dgm:cxn modelId="{791361DF-09A1-487C-9BEE-A5CFF75185CA}" type="presParOf" srcId="{081C5D24-B57E-4CEA-AC8F-35A669670EDF}" destId="{97AE6B02-873C-40B2-ABC4-7A8CB587352E}" srcOrd="1" destOrd="0" presId="urn:microsoft.com/office/officeart/2005/8/layout/hProcess9"/>
    <dgm:cxn modelId="{FAE612B1-75E8-46A5-88FC-67374EAC8B95}" type="presParOf" srcId="{97AE6B02-873C-40B2-ABC4-7A8CB587352E}" destId="{65A2E727-4A9B-4A61-A9AC-CD73C8B11335}" srcOrd="0" destOrd="0" presId="urn:microsoft.com/office/officeart/2005/8/layout/hProcess9"/>
    <dgm:cxn modelId="{66E156EE-190F-481A-AF36-69B0B95BFEA5}" type="presParOf" srcId="{97AE6B02-873C-40B2-ABC4-7A8CB587352E}" destId="{265AE886-81E2-43F0-8ED5-3AEB4B0B363D}" srcOrd="1" destOrd="0" presId="urn:microsoft.com/office/officeart/2005/8/layout/hProcess9"/>
    <dgm:cxn modelId="{9CD8BF2B-AF05-4F52-BCB1-C28C83876B92}" type="presParOf" srcId="{97AE6B02-873C-40B2-ABC4-7A8CB587352E}" destId="{8B30CEFB-39B5-4926-BB84-CD15A79A4232}" srcOrd="2" destOrd="0" presId="urn:microsoft.com/office/officeart/2005/8/layout/hProcess9"/>
    <dgm:cxn modelId="{B6165EAA-CCD1-49D6-980D-0314BFD2E10A}" type="presParOf" srcId="{97AE6B02-873C-40B2-ABC4-7A8CB587352E}" destId="{37AA95B2-E27A-4597-9976-78AEF82DFBC3}" srcOrd="3" destOrd="0" presId="urn:microsoft.com/office/officeart/2005/8/layout/hProcess9"/>
    <dgm:cxn modelId="{AE458876-5139-4EEF-923C-125998E25616}" type="presParOf" srcId="{97AE6B02-873C-40B2-ABC4-7A8CB587352E}" destId="{27AEF865-E96C-4E9B-9E16-3C33DF03C7DC}" srcOrd="4" destOrd="0" presId="urn:microsoft.com/office/officeart/2005/8/layout/hProcess9"/>
    <dgm:cxn modelId="{9B8E3077-42A8-45BA-8B2D-DA435E5667BD}" type="presParOf" srcId="{97AE6B02-873C-40B2-ABC4-7A8CB587352E}" destId="{7E2A2B7C-4D20-412C-BD32-93F86D20EB33}" srcOrd="5" destOrd="0" presId="urn:microsoft.com/office/officeart/2005/8/layout/hProcess9"/>
    <dgm:cxn modelId="{45E6CE75-1E34-4F00-93E2-EF1207231375}" type="presParOf" srcId="{97AE6B02-873C-40B2-ABC4-7A8CB587352E}" destId="{145FC651-01A8-41F4-895B-F4CC6E6ACFAB}" srcOrd="6" destOrd="0" presId="urn:microsoft.com/office/officeart/2005/8/layout/hProcess9"/>
    <dgm:cxn modelId="{36D13EEA-35DD-43BE-B1FA-138CD46F17FE}" type="presParOf" srcId="{97AE6B02-873C-40B2-ABC4-7A8CB587352E}" destId="{669FCAA9-DA97-45DE-AFEF-54C6348FBEA6}" srcOrd="7" destOrd="0" presId="urn:microsoft.com/office/officeart/2005/8/layout/hProcess9"/>
    <dgm:cxn modelId="{8C2D2C29-4B74-462F-A83F-99C2448C75BE}" type="presParOf" srcId="{97AE6B02-873C-40B2-ABC4-7A8CB587352E}" destId="{DD315817-720E-4034-B093-839B73B71E3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0AB66F-EFD5-4A9B-A2ED-6A0FA4E0B5C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90329B-52E7-409D-B210-9D5A42983364}">
      <dgm:prSet phldrT="[Text]" custT="1"/>
      <dgm:spPr>
        <a:xfrm>
          <a:off x="339891" y="220263"/>
          <a:ext cx="7227604" cy="440332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Font typeface="Calibri Light" panose="020F0302020204030204"/>
            <a:buNone/>
          </a:pPr>
          <a:r>
            <a:rPr lang="ru-RU" sz="18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Общие требования к ИС ГМ</a:t>
          </a:r>
          <a:endParaRPr lang="ru-RU" sz="18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AE3C2E92-A822-464D-A148-9FC256B44DA3}" type="parTrans" cxnId="{31D1B87C-49A1-4DEE-BA26-86BB5FCB8404}">
      <dgm:prSet/>
      <dgm:spPr/>
      <dgm:t>
        <a:bodyPr/>
        <a:lstStyle/>
        <a:p>
          <a:endParaRPr lang="ru-RU" sz="1800"/>
        </a:p>
      </dgm:t>
    </dgm:pt>
    <dgm:pt modelId="{EA9C0BE8-DB77-47ED-B267-4C328A884D00}" type="sibTrans" cxnId="{31D1B87C-49A1-4DEE-BA26-86BB5FCB8404}">
      <dgm:prSet/>
      <dgm:spPr>
        <a:xfrm>
          <a:off x="-5475342" y="-838776"/>
          <a:ext cx="6522763" cy="6522763"/>
        </a:xfrm>
        <a:prstGeom prst="blockArc">
          <a:avLst>
            <a:gd name="adj1" fmla="val 18900000"/>
            <a:gd name="adj2" fmla="val 2700000"/>
            <a:gd name="adj3" fmla="val 331"/>
          </a:avLst>
        </a:prstGeom>
        <a:solidFill>
          <a:srgbClr val="B39D79"/>
        </a:solidFill>
        <a:ln w="12700" cap="flat" cmpd="sng" algn="ctr">
          <a:solidFill>
            <a:srgbClr val="B39D79"/>
          </a:solidFill>
          <a:prstDash val="solid"/>
          <a:miter lim="800000"/>
        </a:ln>
        <a:effectLst/>
      </dgm:spPr>
      <dgm:t>
        <a:bodyPr/>
        <a:lstStyle/>
        <a:p>
          <a:endParaRPr lang="ru-RU" sz="1800"/>
        </a:p>
      </dgm:t>
    </dgm:pt>
    <dgm:pt modelId="{4BA1EB55-100C-478C-B87E-816AE328E458}">
      <dgm:prSet phldrT="[Text]" custT="1"/>
      <dgm:spPr>
        <a:xfrm>
          <a:off x="738652" y="881150"/>
          <a:ext cx="6828844" cy="440332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Font typeface="Calibri Light" panose="020F0302020204030204"/>
            <a:buNone/>
          </a:pPr>
          <a:r>
            <a:rPr lang="ru-RU" sz="18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Формирование и раскрытие форм налоговой отчетности</a:t>
          </a:r>
          <a:endParaRPr lang="ru-RU" sz="18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E4BA8EE9-6129-4712-8B6E-18784ABBD16E}" type="parTrans" cxnId="{48D1C8AB-B23B-4DB7-952D-BBF1C966B92C}">
      <dgm:prSet/>
      <dgm:spPr/>
      <dgm:t>
        <a:bodyPr/>
        <a:lstStyle/>
        <a:p>
          <a:endParaRPr lang="ru-RU" sz="1800"/>
        </a:p>
      </dgm:t>
    </dgm:pt>
    <dgm:pt modelId="{7E91FC0A-E8FE-42D0-9D85-0B603289ED77}" type="sibTrans" cxnId="{48D1C8AB-B23B-4DB7-952D-BBF1C966B92C}">
      <dgm:prSet/>
      <dgm:spPr/>
      <dgm:t>
        <a:bodyPr/>
        <a:lstStyle/>
        <a:p>
          <a:endParaRPr lang="ru-RU" sz="1800"/>
        </a:p>
      </dgm:t>
    </dgm:pt>
    <dgm:pt modelId="{9C6439B5-556A-4765-88D2-7E48C628FF21}">
      <dgm:prSet phldrT="[Text]" custT="1"/>
      <dgm:spPr>
        <a:xfrm>
          <a:off x="957171" y="1541552"/>
          <a:ext cx="6610325" cy="440332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kern="12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Формирование и раскрытие отчетов системы внутреннего контроля</a:t>
          </a:r>
          <a:endParaRPr lang="ru-RU" sz="1800" kern="1200" dirty="0">
            <a:solidFill>
              <a:prstClr val="black"/>
            </a:solidFill>
            <a:latin typeface="+mn-lt"/>
            <a:ea typeface="+mn-ea"/>
            <a:cs typeface="+mn-cs"/>
          </a:endParaRPr>
        </a:p>
      </dgm:t>
    </dgm:pt>
    <dgm:pt modelId="{04B0889A-B775-48CC-B09F-72A0163A074F}" type="sibTrans" cxnId="{84F4693B-0B99-4D05-9B65-06ABC978A7B3}">
      <dgm:prSet/>
      <dgm:spPr/>
      <dgm:t>
        <a:bodyPr/>
        <a:lstStyle/>
        <a:p>
          <a:endParaRPr lang="ru-RU" sz="1800"/>
        </a:p>
      </dgm:t>
    </dgm:pt>
    <dgm:pt modelId="{CB059606-0A89-4350-A227-0B379D747338}" type="parTrans" cxnId="{84F4693B-0B99-4D05-9B65-06ABC978A7B3}">
      <dgm:prSet/>
      <dgm:spPr/>
      <dgm:t>
        <a:bodyPr/>
        <a:lstStyle/>
        <a:p>
          <a:endParaRPr lang="ru-RU" sz="1800"/>
        </a:p>
      </dgm:t>
    </dgm:pt>
    <dgm:pt modelId="{6C0796A4-6E70-4D73-ADD9-8FE5DFFDBAF0}">
      <dgm:prSet custT="1"/>
      <dgm:spPr>
        <a:xfrm>
          <a:off x="1026942" y="2202439"/>
          <a:ext cx="6540553" cy="440332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Размещения файлов и документов</a:t>
          </a:r>
          <a:endParaRPr lang="ru-RU" sz="180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</dgm:t>
    </dgm:pt>
    <dgm:pt modelId="{7D74D920-144B-41EC-9C71-58B5DCB6688A}" type="sibTrans" cxnId="{D73678D3-5C7F-4A5C-BCE2-77A7965D86E0}">
      <dgm:prSet/>
      <dgm:spPr/>
      <dgm:t>
        <a:bodyPr/>
        <a:lstStyle/>
        <a:p>
          <a:endParaRPr lang="ru-RU" sz="1800"/>
        </a:p>
      </dgm:t>
    </dgm:pt>
    <dgm:pt modelId="{88A0EC80-AEF2-4D1D-9575-CE9E6D575F7D}" type="parTrans" cxnId="{D73678D3-5C7F-4A5C-BCE2-77A7965D86E0}">
      <dgm:prSet/>
      <dgm:spPr/>
      <dgm:t>
        <a:bodyPr/>
        <a:lstStyle/>
        <a:p>
          <a:endParaRPr lang="ru-RU" sz="1800"/>
        </a:p>
      </dgm:t>
    </dgm:pt>
    <dgm:pt modelId="{7D77E4D3-0EFD-4A3F-8C96-01BDE48EB4C3}">
      <dgm:prSet phldrT="[Text]" custT="1"/>
      <dgm:spPr>
        <a:xfrm>
          <a:off x="957171" y="2863325"/>
          <a:ext cx="6610325" cy="440332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Информационное взаимодействие</a:t>
          </a:r>
          <a:endParaRPr lang="ru-RU" sz="18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ED001A38-9276-4B2B-AD77-21D3D598F8B4}" type="sibTrans" cxnId="{6245F520-81FB-4304-B500-F80717FAFB77}">
      <dgm:prSet/>
      <dgm:spPr/>
      <dgm:t>
        <a:bodyPr/>
        <a:lstStyle/>
        <a:p>
          <a:endParaRPr lang="ru-RU" sz="1800"/>
        </a:p>
      </dgm:t>
    </dgm:pt>
    <dgm:pt modelId="{CB3283B7-FE67-452D-93A6-CEEF21DC06FF}" type="parTrans" cxnId="{6245F520-81FB-4304-B500-F80717FAFB77}">
      <dgm:prSet/>
      <dgm:spPr/>
      <dgm:t>
        <a:bodyPr/>
        <a:lstStyle/>
        <a:p>
          <a:endParaRPr lang="ru-RU" sz="1800"/>
        </a:p>
      </dgm:t>
    </dgm:pt>
    <dgm:pt modelId="{E2A8E576-674E-4662-BE1A-F989B28C3CB1}">
      <dgm:prSet custT="1"/>
      <dgm:spPr>
        <a:xfrm>
          <a:off x="738652" y="3523728"/>
          <a:ext cx="6828844" cy="440332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Вспомогательные функции и сервисы </a:t>
          </a:r>
          <a:endParaRPr lang="ru-RU" sz="180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</dgm:t>
    </dgm:pt>
    <dgm:pt modelId="{BE48F4A5-1325-4F4E-AE4A-9092FF8E63F6}" type="sibTrans" cxnId="{0AF9D655-10B8-49DD-B1EA-17E11BE3B84E}">
      <dgm:prSet/>
      <dgm:spPr/>
      <dgm:t>
        <a:bodyPr/>
        <a:lstStyle/>
        <a:p>
          <a:endParaRPr lang="ru-RU" sz="1800"/>
        </a:p>
      </dgm:t>
    </dgm:pt>
    <dgm:pt modelId="{04AF8B6C-F83D-4080-BABD-099C379E5920}" type="parTrans" cxnId="{0AF9D655-10B8-49DD-B1EA-17E11BE3B84E}">
      <dgm:prSet/>
      <dgm:spPr/>
      <dgm:t>
        <a:bodyPr/>
        <a:lstStyle/>
        <a:p>
          <a:endParaRPr lang="ru-RU" sz="1800"/>
        </a:p>
      </dgm:t>
    </dgm:pt>
    <dgm:pt modelId="{A57AEDD4-E5EF-4703-9328-18B4CEF019C5}">
      <dgm:prSet custT="1"/>
      <dgm:spPr>
        <a:xfrm>
          <a:off x="339891" y="4184614"/>
          <a:ext cx="7227604" cy="440332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kern="12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Дополнительные требования, включая требования по ИБ</a:t>
          </a:r>
          <a:endParaRPr lang="ru-RU" sz="1800" kern="1200" dirty="0">
            <a:solidFill>
              <a:prstClr val="black"/>
            </a:solidFill>
            <a:latin typeface="+mn-lt"/>
            <a:ea typeface="+mn-ea"/>
            <a:cs typeface="+mn-cs"/>
          </a:endParaRPr>
        </a:p>
      </dgm:t>
    </dgm:pt>
    <dgm:pt modelId="{87007B95-DC61-43C3-B15D-2B095237DFE0}" type="sibTrans" cxnId="{AF5E0C8A-FDE6-4783-8396-314432D4FAF3}">
      <dgm:prSet/>
      <dgm:spPr/>
      <dgm:t>
        <a:bodyPr/>
        <a:lstStyle/>
        <a:p>
          <a:endParaRPr lang="ru-RU" sz="1800"/>
        </a:p>
      </dgm:t>
    </dgm:pt>
    <dgm:pt modelId="{7A8018F2-7247-4BC8-BD34-AB52EF393D64}" type="parTrans" cxnId="{AF5E0C8A-FDE6-4783-8396-314432D4FAF3}">
      <dgm:prSet/>
      <dgm:spPr/>
      <dgm:t>
        <a:bodyPr/>
        <a:lstStyle/>
        <a:p>
          <a:endParaRPr lang="ru-RU" sz="1800"/>
        </a:p>
      </dgm:t>
    </dgm:pt>
    <dgm:pt modelId="{4D22DA34-2E09-49AA-8094-EA24A877CF54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endParaRPr lang="ru-RU" sz="1800" dirty="0"/>
        </a:p>
      </dgm:t>
    </dgm:pt>
    <dgm:pt modelId="{5F5E01E7-A625-4143-BCC4-BAA4655DA24A}" type="sibTrans" cxnId="{81FC49AF-493C-49AB-8385-541E9822C9A0}">
      <dgm:prSet/>
      <dgm:spPr/>
      <dgm:t>
        <a:bodyPr/>
        <a:lstStyle/>
        <a:p>
          <a:endParaRPr lang="ru-RU" sz="1800"/>
        </a:p>
      </dgm:t>
    </dgm:pt>
    <dgm:pt modelId="{EDA81D60-8714-4D12-AFA7-4E530DD4A20C}" type="parTrans" cxnId="{81FC49AF-493C-49AB-8385-541E9822C9A0}">
      <dgm:prSet/>
      <dgm:spPr/>
      <dgm:t>
        <a:bodyPr/>
        <a:lstStyle/>
        <a:p>
          <a:endParaRPr lang="ru-RU" sz="1800"/>
        </a:p>
      </dgm:t>
    </dgm:pt>
    <dgm:pt modelId="{F5587BEC-692C-4A07-A387-F0966542BBAB}" type="pres">
      <dgm:prSet presAssocID="{630AB66F-EFD5-4A9B-A2ED-6A0FA4E0B5C0}" presName="Name0" presStyleCnt="0">
        <dgm:presLayoutVars>
          <dgm:chMax val="7"/>
          <dgm:chPref val="7"/>
          <dgm:dir/>
        </dgm:presLayoutVars>
      </dgm:prSet>
      <dgm:spPr/>
    </dgm:pt>
    <dgm:pt modelId="{A791DA32-B505-4D34-87BF-C4617F57D028}" type="pres">
      <dgm:prSet presAssocID="{630AB66F-EFD5-4A9B-A2ED-6A0FA4E0B5C0}" presName="Name1" presStyleCnt="0"/>
      <dgm:spPr/>
    </dgm:pt>
    <dgm:pt modelId="{C7EC85DA-94B8-4298-97C9-E85D9D2D0B69}" type="pres">
      <dgm:prSet presAssocID="{630AB66F-EFD5-4A9B-A2ED-6A0FA4E0B5C0}" presName="cycle" presStyleCnt="0"/>
      <dgm:spPr/>
    </dgm:pt>
    <dgm:pt modelId="{10DE1DBF-509B-471E-87EC-05BD959E1143}" type="pres">
      <dgm:prSet presAssocID="{630AB66F-EFD5-4A9B-A2ED-6A0FA4E0B5C0}" presName="srcNode" presStyleLbl="node1" presStyleIdx="0" presStyleCnt="7"/>
      <dgm:spPr/>
    </dgm:pt>
    <dgm:pt modelId="{5E899E49-6F6D-4DB9-805C-9722830C6A0F}" type="pres">
      <dgm:prSet presAssocID="{630AB66F-EFD5-4A9B-A2ED-6A0FA4E0B5C0}" presName="conn" presStyleLbl="parChTrans1D2" presStyleIdx="0" presStyleCnt="1"/>
      <dgm:spPr/>
    </dgm:pt>
    <dgm:pt modelId="{F44B528A-C9E7-492C-BF64-F7EDB2DC558F}" type="pres">
      <dgm:prSet presAssocID="{630AB66F-EFD5-4A9B-A2ED-6A0FA4E0B5C0}" presName="extraNode" presStyleLbl="node1" presStyleIdx="0" presStyleCnt="7"/>
      <dgm:spPr/>
    </dgm:pt>
    <dgm:pt modelId="{0C6AF089-A776-45E5-BC7F-36E731FFBE88}" type="pres">
      <dgm:prSet presAssocID="{630AB66F-EFD5-4A9B-A2ED-6A0FA4E0B5C0}" presName="dstNode" presStyleLbl="node1" presStyleIdx="0" presStyleCnt="7"/>
      <dgm:spPr/>
    </dgm:pt>
    <dgm:pt modelId="{DAF166C8-0497-45F3-929C-18ADE908CBB3}" type="pres">
      <dgm:prSet presAssocID="{C490329B-52E7-409D-B210-9D5A42983364}" presName="text_1" presStyleLbl="node1" presStyleIdx="0" presStyleCnt="7">
        <dgm:presLayoutVars>
          <dgm:bulletEnabled val="1"/>
        </dgm:presLayoutVars>
      </dgm:prSet>
      <dgm:spPr/>
    </dgm:pt>
    <dgm:pt modelId="{62F58F6C-ED1C-423A-A57E-609B6D270D3C}" type="pres">
      <dgm:prSet presAssocID="{C490329B-52E7-409D-B210-9D5A42983364}" presName="accent_1" presStyleCnt="0"/>
      <dgm:spPr/>
    </dgm:pt>
    <dgm:pt modelId="{B7ED0CBD-F6A6-4743-82B8-77369797C735}" type="pres">
      <dgm:prSet presAssocID="{C490329B-52E7-409D-B210-9D5A42983364}" presName="accentRepeatNode" presStyleLbl="solidFgAcc1" presStyleIdx="0" presStyleCnt="7"/>
      <dgm:spPr>
        <a:xfrm>
          <a:off x="64683" y="165221"/>
          <a:ext cx="550415" cy="550415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gm:spPr>
    </dgm:pt>
    <dgm:pt modelId="{C0F62BF6-D734-4771-B0D3-1C099428E7C3}" type="pres">
      <dgm:prSet presAssocID="{4BA1EB55-100C-478C-B87E-816AE328E458}" presName="text_2" presStyleLbl="node1" presStyleIdx="1" presStyleCnt="7">
        <dgm:presLayoutVars>
          <dgm:bulletEnabled val="1"/>
        </dgm:presLayoutVars>
      </dgm:prSet>
      <dgm:spPr/>
    </dgm:pt>
    <dgm:pt modelId="{5C6AF06B-4652-4B49-9B06-DF2EDC1B3D7C}" type="pres">
      <dgm:prSet presAssocID="{4BA1EB55-100C-478C-B87E-816AE328E458}" presName="accent_2" presStyleCnt="0"/>
      <dgm:spPr/>
    </dgm:pt>
    <dgm:pt modelId="{4737A8CD-99B9-47F6-A106-D4AEBDE597AB}" type="pres">
      <dgm:prSet presAssocID="{4BA1EB55-100C-478C-B87E-816AE328E458}" presName="accentRepeatNode" presStyleLbl="solidFgAcc1" presStyleIdx="1" presStyleCnt="7"/>
      <dgm:spPr>
        <a:xfrm>
          <a:off x="463444" y="826108"/>
          <a:ext cx="550415" cy="550415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gm:spPr>
    </dgm:pt>
    <dgm:pt modelId="{AE7A0E6C-0742-4555-83E6-3F1C89E8A672}" type="pres">
      <dgm:prSet presAssocID="{9C6439B5-556A-4765-88D2-7E48C628FF21}" presName="text_3" presStyleLbl="node1" presStyleIdx="2" presStyleCnt="7">
        <dgm:presLayoutVars>
          <dgm:bulletEnabled val="1"/>
        </dgm:presLayoutVars>
      </dgm:prSet>
      <dgm:spPr/>
    </dgm:pt>
    <dgm:pt modelId="{BA7D6FAE-4680-4775-A5CD-5AF0B92D718A}" type="pres">
      <dgm:prSet presAssocID="{9C6439B5-556A-4765-88D2-7E48C628FF21}" presName="accent_3" presStyleCnt="0"/>
      <dgm:spPr/>
    </dgm:pt>
    <dgm:pt modelId="{5F2E3C7C-487C-42EC-8848-15DA9EB06655}" type="pres">
      <dgm:prSet presAssocID="{9C6439B5-556A-4765-88D2-7E48C628FF21}" presName="accentRepeatNode" presStyleLbl="solidFgAcc1" presStyleIdx="2" presStyleCnt="7"/>
      <dgm:spPr>
        <a:xfrm>
          <a:off x="681963" y="1486510"/>
          <a:ext cx="550415" cy="550415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gm:spPr>
    </dgm:pt>
    <dgm:pt modelId="{6B5C034C-28A3-4F9E-B549-4308BA3B980C}" type="pres">
      <dgm:prSet presAssocID="{6C0796A4-6E70-4D73-ADD9-8FE5DFFDBAF0}" presName="text_4" presStyleLbl="node1" presStyleIdx="3" presStyleCnt="7">
        <dgm:presLayoutVars>
          <dgm:bulletEnabled val="1"/>
        </dgm:presLayoutVars>
      </dgm:prSet>
      <dgm:spPr/>
    </dgm:pt>
    <dgm:pt modelId="{7F88CDBC-ADFD-4A39-88C9-208590850FA0}" type="pres">
      <dgm:prSet presAssocID="{6C0796A4-6E70-4D73-ADD9-8FE5DFFDBAF0}" presName="accent_4" presStyleCnt="0"/>
      <dgm:spPr/>
    </dgm:pt>
    <dgm:pt modelId="{5D3DD4EC-D4FD-42DC-B839-9E4175F51967}" type="pres">
      <dgm:prSet presAssocID="{6C0796A4-6E70-4D73-ADD9-8FE5DFFDBAF0}" presName="accentRepeatNode" presStyleLbl="solidFgAcc1" presStyleIdx="3" presStyleCnt="7"/>
      <dgm:spPr>
        <a:xfrm>
          <a:off x="751734" y="2147397"/>
          <a:ext cx="550415" cy="550415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gm:spPr>
    </dgm:pt>
    <dgm:pt modelId="{8BD71196-5EAA-4E26-B6FF-02DE3C7FDA0F}" type="pres">
      <dgm:prSet presAssocID="{7D77E4D3-0EFD-4A3F-8C96-01BDE48EB4C3}" presName="text_5" presStyleLbl="node1" presStyleIdx="4" presStyleCnt="7">
        <dgm:presLayoutVars>
          <dgm:bulletEnabled val="1"/>
        </dgm:presLayoutVars>
      </dgm:prSet>
      <dgm:spPr/>
    </dgm:pt>
    <dgm:pt modelId="{44B73033-0CCD-44F3-85FA-AAA5B517B450}" type="pres">
      <dgm:prSet presAssocID="{7D77E4D3-0EFD-4A3F-8C96-01BDE48EB4C3}" presName="accent_5" presStyleCnt="0"/>
      <dgm:spPr/>
    </dgm:pt>
    <dgm:pt modelId="{23353BC2-5BF0-4043-B6D9-2D69D5F68042}" type="pres">
      <dgm:prSet presAssocID="{7D77E4D3-0EFD-4A3F-8C96-01BDE48EB4C3}" presName="accentRepeatNode" presStyleLbl="solidFgAcc1" presStyleIdx="4" presStyleCnt="7"/>
      <dgm:spPr>
        <a:xfrm>
          <a:off x="681963" y="2808284"/>
          <a:ext cx="550415" cy="550415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gm:spPr>
    </dgm:pt>
    <dgm:pt modelId="{88DD7F21-0844-4318-9988-60CC8303710E}" type="pres">
      <dgm:prSet presAssocID="{E2A8E576-674E-4662-BE1A-F989B28C3CB1}" presName="text_6" presStyleLbl="node1" presStyleIdx="5" presStyleCnt="7">
        <dgm:presLayoutVars>
          <dgm:bulletEnabled val="1"/>
        </dgm:presLayoutVars>
      </dgm:prSet>
      <dgm:spPr/>
    </dgm:pt>
    <dgm:pt modelId="{10FFCC3D-4D2A-49FB-B56B-230E52DB4EA1}" type="pres">
      <dgm:prSet presAssocID="{E2A8E576-674E-4662-BE1A-F989B28C3CB1}" presName="accent_6" presStyleCnt="0"/>
      <dgm:spPr/>
    </dgm:pt>
    <dgm:pt modelId="{237BDF19-EF84-44D0-AED9-1EE1F4C2EBBC}" type="pres">
      <dgm:prSet presAssocID="{E2A8E576-674E-4662-BE1A-F989B28C3CB1}" presName="accentRepeatNode" presStyleLbl="solidFgAcc1" presStyleIdx="5" presStyleCnt="7"/>
      <dgm:spPr>
        <a:xfrm>
          <a:off x="463444" y="3468686"/>
          <a:ext cx="550415" cy="550415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gm:spPr>
    </dgm:pt>
    <dgm:pt modelId="{E6239170-493B-46A0-BD9D-DF3B77A53BE7}" type="pres">
      <dgm:prSet presAssocID="{A57AEDD4-E5EF-4703-9328-18B4CEF019C5}" presName="text_7" presStyleLbl="node1" presStyleIdx="6" presStyleCnt="7">
        <dgm:presLayoutVars>
          <dgm:bulletEnabled val="1"/>
        </dgm:presLayoutVars>
      </dgm:prSet>
      <dgm:spPr/>
    </dgm:pt>
    <dgm:pt modelId="{C4DF614D-6773-436B-B3A1-3A2B0BC501E5}" type="pres">
      <dgm:prSet presAssocID="{A57AEDD4-E5EF-4703-9328-18B4CEF019C5}" presName="accent_7" presStyleCnt="0"/>
      <dgm:spPr/>
    </dgm:pt>
    <dgm:pt modelId="{110524A7-61F8-4ED1-8B29-CCBD9300CB2E}" type="pres">
      <dgm:prSet presAssocID="{A57AEDD4-E5EF-4703-9328-18B4CEF019C5}" presName="accentRepeatNode" presStyleLbl="solidFgAcc1" presStyleIdx="6" presStyleCnt="7"/>
      <dgm:spPr>
        <a:xfrm>
          <a:off x="64683" y="4129573"/>
          <a:ext cx="550415" cy="550415"/>
        </a:xfrm>
        <a:prstGeom prst="ellipse">
          <a:avLst/>
        </a:prstGeom>
        <a:solidFill>
          <a:srgbClr val="1C3156"/>
        </a:solidFill>
        <a:ln w="19050" cap="flat" cmpd="sng" algn="ctr">
          <a:solidFill>
            <a:prstClr val="white"/>
          </a:solidFill>
          <a:prstDash val="solid"/>
          <a:miter lim="800000"/>
        </a:ln>
        <a:effectLst/>
      </dgm:spPr>
    </dgm:pt>
  </dgm:ptLst>
  <dgm:cxnLst>
    <dgm:cxn modelId="{591A800D-E7FC-4A5E-8796-62421B65F79D}" type="presOf" srcId="{630AB66F-EFD5-4A9B-A2ED-6A0FA4E0B5C0}" destId="{F5587BEC-692C-4A07-A387-F0966542BBAB}" srcOrd="0" destOrd="0" presId="urn:microsoft.com/office/officeart/2008/layout/VerticalCurvedList"/>
    <dgm:cxn modelId="{6245F520-81FB-4304-B500-F80717FAFB77}" srcId="{630AB66F-EFD5-4A9B-A2ED-6A0FA4E0B5C0}" destId="{7D77E4D3-0EFD-4A3F-8C96-01BDE48EB4C3}" srcOrd="4" destOrd="0" parTransId="{CB3283B7-FE67-452D-93A6-CEEF21DC06FF}" sibTransId="{ED001A38-9276-4B2B-AD77-21D3D598F8B4}"/>
    <dgm:cxn modelId="{84F4693B-0B99-4D05-9B65-06ABC978A7B3}" srcId="{630AB66F-EFD5-4A9B-A2ED-6A0FA4E0B5C0}" destId="{9C6439B5-556A-4765-88D2-7E48C628FF21}" srcOrd="2" destOrd="0" parTransId="{CB059606-0A89-4350-A227-0B379D747338}" sibTransId="{04B0889A-B775-48CC-B09F-72A0163A074F}"/>
    <dgm:cxn modelId="{E920D23E-7735-4B59-B424-2685B5F8352C}" type="presOf" srcId="{6C0796A4-6E70-4D73-ADD9-8FE5DFFDBAF0}" destId="{6B5C034C-28A3-4F9E-B549-4308BA3B980C}" srcOrd="0" destOrd="0" presId="urn:microsoft.com/office/officeart/2008/layout/VerticalCurvedList"/>
    <dgm:cxn modelId="{48C56B67-335A-474F-B5AA-8562AC78ED59}" type="presOf" srcId="{7D77E4D3-0EFD-4A3F-8C96-01BDE48EB4C3}" destId="{8BD71196-5EAA-4E26-B6FF-02DE3C7FDA0F}" srcOrd="0" destOrd="0" presId="urn:microsoft.com/office/officeart/2008/layout/VerticalCurvedList"/>
    <dgm:cxn modelId="{10B7916C-573C-424E-932E-134D79C2E6C4}" type="presOf" srcId="{4BA1EB55-100C-478C-B87E-816AE328E458}" destId="{C0F62BF6-D734-4771-B0D3-1C099428E7C3}" srcOrd="0" destOrd="0" presId="urn:microsoft.com/office/officeart/2008/layout/VerticalCurvedList"/>
    <dgm:cxn modelId="{AA40E152-50E1-44C0-B73F-86F9A72838F4}" type="presOf" srcId="{EA9C0BE8-DB77-47ED-B267-4C328A884D00}" destId="{5E899E49-6F6D-4DB9-805C-9722830C6A0F}" srcOrd="0" destOrd="0" presId="urn:microsoft.com/office/officeart/2008/layout/VerticalCurvedList"/>
    <dgm:cxn modelId="{6459F853-226D-4B52-9D9A-EB03CF51733E}" type="presOf" srcId="{E2A8E576-674E-4662-BE1A-F989B28C3CB1}" destId="{88DD7F21-0844-4318-9988-60CC8303710E}" srcOrd="0" destOrd="0" presId="urn:microsoft.com/office/officeart/2008/layout/VerticalCurvedList"/>
    <dgm:cxn modelId="{0AF9D655-10B8-49DD-B1EA-17E11BE3B84E}" srcId="{630AB66F-EFD5-4A9B-A2ED-6A0FA4E0B5C0}" destId="{E2A8E576-674E-4662-BE1A-F989B28C3CB1}" srcOrd="5" destOrd="0" parTransId="{04AF8B6C-F83D-4080-BABD-099C379E5920}" sibTransId="{BE48F4A5-1325-4F4E-AE4A-9092FF8E63F6}"/>
    <dgm:cxn modelId="{31D1B87C-49A1-4DEE-BA26-86BB5FCB8404}" srcId="{630AB66F-EFD5-4A9B-A2ED-6A0FA4E0B5C0}" destId="{C490329B-52E7-409D-B210-9D5A42983364}" srcOrd="0" destOrd="0" parTransId="{AE3C2E92-A822-464D-A148-9FC256B44DA3}" sibTransId="{EA9C0BE8-DB77-47ED-B267-4C328A884D00}"/>
    <dgm:cxn modelId="{8E084089-C91F-41B3-A265-AD11E39D2FEA}" type="presOf" srcId="{A57AEDD4-E5EF-4703-9328-18B4CEF019C5}" destId="{E6239170-493B-46A0-BD9D-DF3B77A53BE7}" srcOrd="0" destOrd="0" presId="urn:microsoft.com/office/officeart/2008/layout/VerticalCurvedList"/>
    <dgm:cxn modelId="{AF5E0C8A-FDE6-4783-8396-314432D4FAF3}" srcId="{630AB66F-EFD5-4A9B-A2ED-6A0FA4E0B5C0}" destId="{A57AEDD4-E5EF-4703-9328-18B4CEF019C5}" srcOrd="6" destOrd="0" parTransId="{7A8018F2-7247-4BC8-BD34-AB52EF393D64}" sibTransId="{87007B95-DC61-43C3-B15D-2B095237DFE0}"/>
    <dgm:cxn modelId="{48D1C8AB-B23B-4DB7-952D-BBF1C966B92C}" srcId="{630AB66F-EFD5-4A9B-A2ED-6A0FA4E0B5C0}" destId="{4BA1EB55-100C-478C-B87E-816AE328E458}" srcOrd="1" destOrd="0" parTransId="{E4BA8EE9-6129-4712-8B6E-18784ABBD16E}" sibTransId="{7E91FC0A-E8FE-42D0-9D85-0B603289ED77}"/>
    <dgm:cxn modelId="{81FC49AF-493C-49AB-8385-541E9822C9A0}" srcId="{630AB66F-EFD5-4A9B-A2ED-6A0FA4E0B5C0}" destId="{4D22DA34-2E09-49AA-8094-EA24A877CF54}" srcOrd="7" destOrd="0" parTransId="{EDA81D60-8714-4D12-AFA7-4E530DD4A20C}" sibTransId="{5F5E01E7-A625-4143-BCC4-BAA4655DA24A}"/>
    <dgm:cxn modelId="{DE183BCA-87DD-4FC1-8D50-2F4AAE193579}" type="presOf" srcId="{C490329B-52E7-409D-B210-9D5A42983364}" destId="{DAF166C8-0497-45F3-929C-18ADE908CBB3}" srcOrd="0" destOrd="0" presId="urn:microsoft.com/office/officeart/2008/layout/VerticalCurvedList"/>
    <dgm:cxn modelId="{D73678D3-5C7F-4A5C-BCE2-77A7965D86E0}" srcId="{630AB66F-EFD5-4A9B-A2ED-6A0FA4E0B5C0}" destId="{6C0796A4-6E70-4D73-ADD9-8FE5DFFDBAF0}" srcOrd="3" destOrd="0" parTransId="{88A0EC80-AEF2-4D1D-9575-CE9E6D575F7D}" sibTransId="{7D74D920-144B-41EC-9C71-58B5DCB6688A}"/>
    <dgm:cxn modelId="{485463DC-063D-45A1-970C-2FBB3328F20D}" type="presOf" srcId="{9C6439B5-556A-4765-88D2-7E48C628FF21}" destId="{AE7A0E6C-0742-4555-83E6-3F1C89E8A672}" srcOrd="0" destOrd="0" presId="urn:microsoft.com/office/officeart/2008/layout/VerticalCurvedList"/>
    <dgm:cxn modelId="{00744921-AF38-41A4-A16B-56BED0B49D2A}" type="presParOf" srcId="{F5587BEC-692C-4A07-A387-F0966542BBAB}" destId="{A791DA32-B505-4D34-87BF-C4617F57D028}" srcOrd="0" destOrd="0" presId="urn:microsoft.com/office/officeart/2008/layout/VerticalCurvedList"/>
    <dgm:cxn modelId="{1C6F762C-55E2-4E78-9AF9-4A873F9285E1}" type="presParOf" srcId="{A791DA32-B505-4D34-87BF-C4617F57D028}" destId="{C7EC85DA-94B8-4298-97C9-E85D9D2D0B69}" srcOrd="0" destOrd="0" presId="urn:microsoft.com/office/officeart/2008/layout/VerticalCurvedList"/>
    <dgm:cxn modelId="{29DB9EAF-4788-40B1-A48B-87EACCABAB10}" type="presParOf" srcId="{C7EC85DA-94B8-4298-97C9-E85D9D2D0B69}" destId="{10DE1DBF-509B-471E-87EC-05BD959E1143}" srcOrd="0" destOrd="0" presId="urn:microsoft.com/office/officeart/2008/layout/VerticalCurvedList"/>
    <dgm:cxn modelId="{5B9A4170-4A3F-4EB3-9A52-AAC45EE72E4E}" type="presParOf" srcId="{C7EC85DA-94B8-4298-97C9-E85D9D2D0B69}" destId="{5E899E49-6F6D-4DB9-805C-9722830C6A0F}" srcOrd="1" destOrd="0" presId="urn:microsoft.com/office/officeart/2008/layout/VerticalCurvedList"/>
    <dgm:cxn modelId="{71DE3DAD-8782-4EEC-9ADB-52165F1E6A34}" type="presParOf" srcId="{C7EC85DA-94B8-4298-97C9-E85D9D2D0B69}" destId="{F44B528A-C9E7-492C-BF64-F7EDB2DC558F}" srcOrd="2" destOrd="0" presId="urn:microsoft.com/office/officeart/2008/layout/VerticalCurvedList"/>
    <dgm:cxn modelId="{4F805A2A-537F-401C-960E-48B46079E8B2}" type="presParOf" srcId="{C7EC85DA-94B8-4298-97C9-E85D9D2D0B69}" destId="{0C6AF089-A776-45E5-BC7F-36E731FFBE88}" srcOrd="3" destOrd="0" presId="urn:microsoft.com/office/officeart/2008/layout/VerticalCurvedList"/>
    <dgm:cxn modelId="{5C73C32D-0024-4919-BE7C-F75C689056AB}" type="presParOf" srcId="{A791DA32-B505-4D34-87BF-C4617F57D028}" destId="{DAF166C8-0497-45F3-929C-18ADE908CBB3}" srcOrd="1" destOrd="0" presId="urn:microsoft.com/office/officeart/2008/layout/VerticalCurvedList"/>
    <dgm:cxn modelId="{5A08553D-7D6C-4919-A349-E54BA92F606B}" type="presParOf" srcId="{A791DA32-B505-4D34-87BF-C4617F57D028}" destId="{62F58F6C-ED1C-423A-A57E-609B6D270D3C}" srcOrd="2" destOrd="0" presId="urn:microsoft.com/office/officeart/2008/layout/VerticalCurvedList"/>
    <dgm:cxn modelId="{F35CAB23-DADA-472C-A8B2-6A07CF4E6A31}" type="presParOf" srcId="{62F58F6C-ED1C-423A-A57E-609B6D270D3C}" destId="{B7ED0CBD-F6A6-4743-82B8-77369797C735}" srcOrd="0" destOrd="0" presId="urn:microsoft.com/office/officeart/2008/layout/VerticalCurvedList"/>
    <dgm:cxn modelId="{94F3E788-3C6F-4B6F-BD50-8B0B33434BDF}" type="presParOf" srcId="{A791DA32-B505-4D34-87BF-C4617F57D028}" destId="{C0F62BF6-D734-4771-B0D3-1C099428E7C3}" srcOrd="3" destOrd="0" presId="urn:microsoft.com/office/officeart/2008/layout/VerticalCurvedList"/>
    <dgm:cxn modelId="{06D6FB77-EAE9-42E8-9787-DDFC4ED4AC7D}" type="presParOf" srcId="{A791DA32-B505-4D34-87BF-C4617F57D028}" destId="{5C6AF06B-4652-4B49-9B06-DF2EDC1B3D7C}" srcOrd="4" destOrd="0" presId="urn:microsoft.com/office/officeart/2008/layout/VerticalCurvedList"/>
    <dgm:cxn modelId="{95694802-1262-4D4D-BF4B-A25F247D1253}" type="presParOf" srcId="{5C6AF06B-4652-4B49-9B06-DF2EDC1B3D7C}" destId="{4737A8CD-99B9-47F6-A106-D4AEBDE597AB}" srcOrd="0" destOrd="0" presId="urn:microsoft.com/office/officeart/2008/layout/VerticalCurvedList"/>
    <dgm:cxn modelId="{93DCB38D-4166-461D-A4BD-D496B4FB0D46}" type="presParOf" srcId="{A791DA32-B505-4D34-87BF-C4617F57D028}" destId="{AE7A0E6C-0742-4555-83E6-3F1C89E8A672}" srcOrd="5" destOrd="0" presId="urn:microsoft.com/office/officeart/2008/layout/VerticalCurvedList"/>
    <dgm:cxn modelId="{21B1A252-300A-4E3E-828E-954CC5125F02}" type="presParOf" srcId="{A791DA32-B505-4D34-87BF-C4617F57D028}" destId="{BA7D6FAE-4680-4775-A5CD-5AF0B92D718A}" srcOrd="6" destOrd="0" presId="urn:microsoft.com/office/officeart/2008/layout/VerticalCurvedList"/>
    <dgm:cxn modelId="{6A442B55-24E8-4606-8E73-B31C1474A15A}" type="presParOf" srcId="{BA7D6FAE-4680-4775-A5CD-5AF0B92D718A}" destId="{5F2E3C7C-487C-42EC-8848-15DA9EB06655}" srcOrd="0" destOrd="0" presId="urn:microsoft.com/office/officeart/2008/layout/VerticalCurvedList"/>
    <dgm:cxn modelId="{89521B01-53D1-43DF-92FF-32B6A69FEE49}" type="presParOf" srcId="{A791DA32-B505-4D34-87BF-C4617F57D028}" destId="{6B5C034C-28A3-4F9E-B549-4308BA3B980C}" srcOrd="7" destOrd="0" presId="urn:microsoft.com/office/officeart/2008/layout/VerticalCurvedList"/>
    <dgm:cxn modelId="{5391B140-001C-40CC-BD2C-5899D741B32C}" type="presParOf" srcId="{A791DA32-B505-4D34-87BF-C4617F57D028}" destId="{7F88CDBC-ADFD-4A39-88C9-208590850FA0}" srcOrd="8" destOrd="0" presId="urn:microsoft.com/office/officeart/2008/layout/VerticalCurvedList"/>
    <dgm:cxn modelId="{5D69671C-39E5-4558-987F-697D40532F1E}" type="presParOf" srcId="{7F88CDBC-ADFD-4A39-88C9-208590850FA0}" destId="{5D3DD4EC-D4FD-42DC-B839-9E4175F51967}" srcOrd="0" destOrd="0" presId="urn:microsoft.com/office/officeart/2008/layout/VerticalCurvedList"/>
    <dgm:cxn modelId="{98BF9DFB-0C05-4125-88A3-6F7B5FD79E20}" type="presParOf" srcId="{A791DA32-B505-4D34-87BF-C4617F57D028}" destId="{8BD71196-5EAA-4E26-B6FF-02DE3C7FDA0F}" srcOrd="9" destOrd="0" presId="urn:microsoft.com/office/officeart/2008/layout/VerticalCurvedList"/>
    <dgm:cxn modelId="{C6FC4CE6-5900-4287-886F-26F40386F9DC}" type="presParOf" srcId="{A791DA32-B505-4D34-87BF-C4617F57D028}" destId="{44B73033-0CCD-44F3-85FA-AAA5B517B450}" srcOrd="10" destOrd="0" presId="urn:microsoft.com/office/officeart/2008/layout/VerticalCurvedList"/>
    <dgm:cxn modelId="{80FB5623-F19D-4CE1-AFC6-55FC24085A1B}" type="presParOf" srcId="{44B73033-0CCD-44F3-85FA-AAA5B517B450}" destId="{23353BC2-5BF0-4043-B6D9-2D69D5F68042}" srcOrd="0" destOrd="0" presId="urn:microsoft.com/office/officeart/2008/layout/VerticalCurvedList"/>
    <dgm:cxn modelId="{F9022451-E939-4D24-8BC2-61029BAD38A4}" type="presParOf" srcId="{A791DA32-B505-4D34-87BF-C4617F57D028}" destId="{88DD7F21-0844-4318-9988-60CC8303710E}" srcOrd="11" destOrd="0" presId="urn:microsoft.com/office/officeart/2008/layout/VerticalCurvedList"/>
    <dgm:cxn modelId="{4F19C6DC-91C0-45E8-8A38-05BCEEA628C4}" type="presParOf" srcId="{A791DA32-B505-4D34-87BF-C4617F57D028}" destId="{10FFCC3D-4D2A-49FB-B56B-230E52DB4EA1}" srcOrd="12" destOrd="0" presId="urn:microsoft.com/office/officeart/2008/layout/VerticalCurvedList"/>
    <dgm:cxn modelId="{EC961891-095D-470F-B0C2-8BD5E8CBB163}" type="presParOf" srcId="{10FFCC3D-4D2A-49FB-B56B-230E52DB4EA1}" destId="{237BDF19-EF84-44D0-AED9-1EE1F4C2EBBC}" srcOrd="0" destOrd="0" presId="urn:microsoft.com/office/officeart/2008/layout/VerticalCurvedList"/>
    <dgm:cxn modelId="{FCF7032B-ACB4-4C03-B998-8561F003F69F}" type="presParOf" srcId="{A791DA32-B505-4D34-87BF-C4617F57D028}" destId="{E6239170-493B-46A0-BD9D-DF3B77A53BE7}" srcOrd="13" destOrd="0" presId="urn:microsoft.com/office/officeart/2008/layout/VerticalCurvedList"/>
    <dgm:cxn modelId="{9F90F102-C360-4D3A-A0E6-A7D848F829C1}" type="presParOf" srcId="{A791DA32-B505-4D34-87BF-C4617F57D028}" destId="{C4DF614D-6773-436B-B3A1-3A2B0BC501E5}" srcOrd="14" destOrd="0" presId="urn:microsoft.com/office/officeart/2008/layout/VerticalCurvedList"/>
    <dgm:cxn modelId="{79D06E60-A82E-41B9-A589-7A0F4328EA75}" type="presParOf" srcId="{C4DF614D-6773-436B-B3A1-3A2B0BC501E5}" destId="{110524A7-61F8-4ED1-8B29-CCBD9300CB2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9DA06-34B6-43DA-A0E8-63D5CAD755C9}">
      <dsp:nvSpPr>
        <dsp:cNvPr id="0" name=""/>
        <dsp:cNvSpPr/>
      </dsp:nvSpPr>
      <dsp:spPr>
        <a:xfrm>
          <a:off x="2" y="0"/>
          <a:ext cx="11136434" cy="3057921"/>
        </a:xfrm>
        <a:prstGeom prst="rightArrow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30CEFB-39B5-4926-BB84-CD15A79A4232}">
      <dsp:nvSpPr>
        <dsp:cNvPr id="0" name=""/>
        <dsp:cNvSpPr/>
      </dsp:nvSpPr>
      <dsp:spPr>
        <a:xfrm>
          <a:off x="0" y="873067"/>
          <a:ext cx="1188918" cy="1331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F497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Подписание соглашения о </a:t>
          </a:r>
          <a:r>
            <a:rPr lang="ru-RU" sz="1300" b="0" kern="1200" dirty="0" err="1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взаимо</a:t>
          </a:r>
          <a:r>
            <a:rPr lang="ru-RU" sz="1300" b="0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-действии</a:t>
          </a:r>
        </a:p>
      </dsp:txBody>
      <dsp:txXfrm>
        <a:off x="58038" y="931105"/>
        <a:ext cx="1072842" cy="1215575"/>
      </dsp:txXfrm>
    </dsp:sp>
    <dsp:sp modelId="{8FE545AE-A68E-42EC-BF14-239B465386CE}">
      <dsp:nvSpPr>
        <dsp:cNvPr id="0" name=""/>
        <dsp:cNvSpPr/>
      </dsp:nvSpPr>
      <dsp:spPr>
        <a:xfrm>
          <a:off x="1337385" y="865397"/>
          <a:ext cx="1182634" cy="13271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F497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300" b="0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Настройка удаленного доступа к учетным системам</a:t>
          </a:r>
        </a:p>
      </dsp:txBody>
      <dsp:txXfrm>
        <a:off x="1395116" y="923128"/>
        <a:ext cx="1067172" cy="1211663"/>
      </dsp:txXfrm>
    </dsp:sp>
    <dsp:sp modelId="{5B3F3526-44A0-465A-A6D3-9F5C859A7DC2}">
      <dsp:nvSpPr>
        <dsp:cNvPr id="0" name=""/>
        <dsp:cNvSpPr/>
      </dsp:nvSpPr>
      <dsp:spPr>
        <a:xfrm>
          <a:off x="2652427" y="865397"/>
          <a:ext cx="1410776" cy="1327125"/>
        </a:xfrm>
        <a:prstGeom prst="roundRect">
          <a:avLst/>
        </a:prstGeom>
        <a:solidFill>
          <a:srgbClr val="FBFBFB"/>
        </a:solidFill>
        <a:ln w="12700" cap="flat" cmpd="sng" algn="ctr">
          <a:solidFill>
            <a:srgbClr val="1F497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kk-KZ" sz="1300" b="1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Изучение порядка формирова-ния ФНО, ИС и СВК</a:t>
          </a:r>
        </a:p>
      </dsp:txBody>
      <dsp:txXfrm>
        <a:off x="2717212" y="930182"/>
        <a:ext cx="1281206" cy="1197555"/>
      </dsp:txXfrm>
    </dsp:sp>
    <dsp:sp modelId="{3FB58437-63A7-48F9-B438-1753B7A0D5EA}">
      <dsp:nvSpPr>
        <dsp:cNvPr id="0" name=""/>
        <dsp:cNvSpPr/>
      </dsp:nvSpPr>
      <dsp:spPr>
        <a:xfrm>
          <a:off x="4195612" y="865397"/>
          <a:ext cx="1410776" cy="1327125"/>
        </a:xfrm>
        <a:prstGeom prst="roundRect">
          <a:avLst/>
        </a:prstGeom>
        <a:solidFill>
          <a:srgbClr val="FBFBFB"/>
        </a:solidFill>
        <a:ln w="12700" cap="flat" cmpd="sng" algn="ctr">
          <a:solidFill>
            <a:srgbClr val="1F497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300" b="1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Рекомендации по итогам изучения</a:t>
          </a:r>
        </a:p>
      </dsp:txBody>
      <dsp:txXfrm>
        <a:off x="4260397" y="930182"/>
        <a:ext cx="1281206" cy="1197555"/>
      </dsp:txXfrm>
    </dsp:sp>
    <dsp:sp modelId="{FBA2F948-7789-47AA-990A-68B6DF9B7257}">
      <dsp:nvSpPr>
        <dsp:cNvPr id="0" name=""/>
        <dsp:cNvSpPr/>
      </dsp:nvSpPr>
      <dsp:spPr>
        <a:xfrm>
          <a:off x="5724379" y="881898"/>
          <a:ext cx="1375185" cy="1294124"/>
        </a:xfrm>
        <a:prstGeom prst="roundRect">
          <a:avLst/>
        </a:prstGeom>
        <a:solidFill>
          <a:srgbClr val="FBFBFB"/>
        </a:solidFill>
        <a:ln w="12700" cap="flat" cmpd="sng" algn="ctr">
          <a:solidFill>
            <a:srgbClr val="1F497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Изучение исторических данных</a:t>
          </a:r>
        </a:p>
      </dsp:txBody>
      <dsp:txXfrm>
        <a:off x="5787553" y="945072"/>
        <a:ext cx="1248837" cy="1167776"/>
      </dsp:txXfrm>
    </dsp:sp>
    <dsp:sp modelId="{DC808C5C-2F15-4495-884C-D0A62B683916}">
      <dsp:nvSpPr>
        <dsp:cNvPr id="0" name=""/>
        <dsp:cNvSpPr/>
      </dsp:nvSpPr>
      <dsp:spPr>
        <a:xfrm>
          <a:off x="7231973" y="881898"/>
          <a:ext cx="1272740" cy="1294124"/>
        </a:xfrm>
        <a:prstGeom prst="roundRect">
          <a:avLst/>
        </a:prstGeom>
        <a:solidFill>
          <a:srgbClr val="FBFBFB"/>
        </a:solidFill>
        <a:ln w="12700" cap="flat" cmpd="sng" algn="ctr">
          <a:solidFill>
            <a:srgbClr val="1F497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Заключение по итогам ИИД – закрытие периода</a:t>
          </a:r>
        </a:p>
      </dsp:txBody>
      <dsp:txXfrm>
        <a:off x="7294103" y="944028"/>
        <a:ext cx="1148480" cy="1169864"/>
      </dsp:txXfrm>
    </dsp:sp>
    <dsp:sp modelId="{3987DBDF-B241-4A41-80C4-CAA397AE1CBA}">
      <dsp:nvSpPr>
        <dsp:cNvPr id="0" name=""/>
        <dsp:cNvSpPr/>
      </dsp:nvSpPr>
      <dsp:spPr>
        <a:xfrm>
          <a:off x="8637122" y="881433"/>
          <a:ext cx="1182634" cy="1295054"/>
        </a:xfrm>
        <a:prstGeom prst="roundRect">
          <a:avLst/>
        </a:prstGeom>
        <a:solidFill>
          <a:srgbClr val="FBFBFB"/>
        </a:solidFill>
        <a:ln w="12700" cap="flat" cmpd="sng" algn="ctr">
          <a:solidFill>
            <a:srgbClr val="1F497D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Arial" panose="020B0604020202020204" pitchFamily="34" charset="0"/>
              <a:cs typeface="Arial" panose="020B0604020202020204" pitchFamily="34" charset="0"/>
            </a:rPr>
            <a:t>Протокол</a:t>
          </a:r>
        </a:p>
      </dsp:txBody>
      <dsp:txXfrm>
        <a:off x="8694853" y="939164"/>
        <a:ext cx="1067172" cy="1179592"/>
      </dsp:txXfrm>
    </dsp:sp>
    <dsp:sp modelId="{4D4C916B-BE38-443E-9FEA-E15186B47392}">
      <dsp:nvSpPr>
        <dsp:cNvPr id="0" name=""/>
        <dsp:cNvSpPr/>
      </dsp:nvSpPr>
      <dsp:spPr>
        <a:xfrm>
          <a:off x="9952165" y="881433"/>
          <a:ext cx="1182634" cy="1295054"/>
        </a:xfrm>
        <a:prstGeom prst="roundRect">
          <a:avLst/>
        </a:prstGeom>
        <a:solidFill>
          <a:srgbClr val="00863D"/>
        </a:solidFill>
        <a:ln w="127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Переход на второй этап</a:t>
          </a:r>
        </a:p>
      </dsp:txBody>
      <dsp:txXfrm>
        <a:off x="10009896" y="939164"/>
        <a:ext cx="1067172" cy="11795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9DA06-34B6-43DA-A0E8-63D5CAD755C9}">
      <dsp:nvSpPr>
        <dsp:cNvPr id="0" name=""/>
        <dsp:cNvSpPr/>
      </dsp:nvSpPr>
      <dsp:spPr>
        <a:xfrm>
          <a:off x="12339" y="0"/>
          <a:ext cx="6543231" cy="2607732"/>
        </a:xfrm>
        <a:prstGeom prst="rightArrow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2E727-4A9B-4A61-A9AC-CD73C8B11335}">
      <dsp:nvSpPr>
        <dsp:cNvPr id="0" name=""/>
        <dsp:cNvSpPr/>
      </dsp:nvSpPr>
      <dsp:spPr>
        <a:xfrm>
          <a:off x="0" y="846663"/>
          <a:ext cx="1155730" cy="9144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924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300" b="0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Подписание соглашения о пилотном проекте</a:t>
          </a:r>
          <a:endParaRPr lang="ru-RU" sz="1300" b="0" kern="1200" dirty="0"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sp:txBody>
      <dsp:txXfrm>
        <a:off x="44638" y="891301"/>
        <a:ext cx="1066454" cy="825130"/>
      </dsp:txXfrm>
    </dsp:sp>
    <dsp:sp modelId="{8B30CEFB-39B5-4926-BB84-CD15A79A4232}">
      <dsp:nvSpPr>
        <dsp:cNvPr id="0" name=""/>
        <dsp:cNvSpPr/>
      </dsp:nvSpPr>
      <dsp:spPr>
        <a:xfrm>
          <a:off x="1262568" y="855133"/>
          <a:ext cx="1225941" cy="9144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924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Применение преференций пилотного проекта</a:t>
          </a:r>
        </a:p>
      </dsp:txBody>
      <dsp:txXfrm>
        <a:off x="1307206" y="899771"/>
        <a:ext cx="1136665" cy="825130"/>
      </dsp:txXfrm>
    </dsp:sp>
    <dsp:sp modelId="{27AEF865-E96C-4E9B-9E16-3C33DF03C7DC}">
      <dsp:nvSpPr>
        <dsp:cNvPr id="0" name=""/>
        <dsp:cNvSpPr/>
      </dsp:nvSpPr>
      <dsp:spPr>
        <a:xfrm>
          <a:off x="2630920" y="838203"/>
          <a:ext cx="1229246" cy="9313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924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Пилотирование функционала </a:t>
          </a:r>
          <a:br>
            <a:rPr lang="ru-RU" sz="1300" b="0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</a:br>
          <a:r>
            <a:rPr lang="ru-RU" sz="1300" b="0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ИС ГМ</a:t>
          </a:r>
        </a:p>
      </dsp:txBody>
      <dsp:txXfrm>
        <a:off x="2676384" y="883667"/>
        <a:ext cx="1138318" cy="840397"/>
      </dsp:txXfrm>
    </dsp:sp>
    <dsp:sp modelId="{145FC651-01A8-41F4-895B-F4CC6E6ACFAB}">
      <dsp:nvSpPr>
        <dsp:cNvPr id="0" name=""/>
        <dsp:cNvSpPr/>
      </dsp:nvSpPr>
      <dsp:spPr>
        <a:xfrm>
          <a:off x="3983957" y="838203"/>
          <a:ext cx="1229246" cy="931325"/>
        </a:xfrm>
        <a:prstGeom prst="roundRect">
          <a:avLst/>
        </a:prstGeom>
        <a:solidFill>
          <a:srgbClr val="FBFBFB"/>
        </a:solidFill>
        <a:ln w="19050" cap="flat" cmpd="sng" algn="ctr">
          <a:solidFill>
            <a:srgbClr val="00924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Проведение анализа на соответствие Требованиям КГД М ФРК</a:t>
          </a:r>
        </a:p>
      </dsp:txBody>
      <dsp:txXfrm>
        <a:off x="4029421" y="883667"/>
        <a:ext cx="1138318" cy="840397"/>
      </dsp:txXfrm>
    </dsp:sp>
    <dsp:sp modelId="{DD315817-720E-4034-B093-839B73B71E36}">
      <dsp:nvSpPr>
        <dsp:cNvPr id="0" name=""/>
        <dsp:cNvSpPr/>
      </dsp:nvSpPr>
      <dsp:spPr>
        <a:xfrm>
          <a:off x="5336993" y="838203"/>
          <a:ext cx="1229246" cy="931325"/>
        </a:xfrm>
        <a:prstGeom prst="roundRect">
          <a:avLst/>
        </a:prstGeom>
        <a:solidFill>
          <a:srgbClr val="00863D"/>
        </a:solidFill>
        <a:ln w="19050" cap="flat" cmpd="sng" algn="ctr">
          <a:solidFill>
            <a:srgbClr val="00924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Переход на </a:t>
          </a:r>
          <a:r>
            <a:rPr lang="ru-RU" sz="1400" b="1" kern="1200" dirty="0" err="1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полноцен-ный</a:t>
          </a:r>
          <a:r>
            <a:rPr lang="ru-RU" sz="1400" b="1" kern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 режим</a:t>
          </a:r>
        </a:p>
      </dsp:txBody>
      <dsp:txXfrm>
        <a:off x="5382457" y="883667"/>
        <a:ext cx="1138318" cy="8403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99E49-6F6D-4DB9-805C-9722830C6A0F}">
      <dsp:nvSpPr>
        <dsp:cNvPr id="0" name=""/>
        <dsp:cNvSpPr/>
      </dsp:nvSpPr>
      <dsp:spPr>
        <a:xfrm>
          <a:off x="-6463971" y="-989399"/>
          <a:ext cx="7699725" cy="7699725"/>
        </a:xfrm>
        <a:prstGeom prst="blockArc">
          <a:avLst>
            <a:gd name="adj1" fmla="val 18900000"/>
            <a:gd name="adj2" fmla="val 2700000"/>
            <a:gd name="adj3" fmla="val 331"/>
          </a:avLst>
        </a:prstGeom>
        <a:solidFill>
          <a:srgbClr val="B39D79"/>
        </a:solidFill>
        <a:ln w="12700" cap="flat" cmpd="sng" algn="ctr">
          <a:solidFill>
            <a:srgbClr val="B39D7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166C8-0497-45F3-929C-18ADE908CBB3}">
      <dsp:nvSpPr>
        <dsp:cNvPr id="0" name=""/>
        <dsp:cNvSpPr/>
      </dsp:nvSpPr>
      <dsp:spPr>
        <a:xfrm>
          <a:off x="401323" y="260073"/>
          <a:ext cx="7377597" cy="519917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6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 Light" panose="020F0302020204030204"/>
            <a:buNone/>
          </a:pPr>
          <a:r>
            <a:rPr lang="ru-RU" sz="1800" kern="12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Общие требования к ИС ГМ</a:t>
          </a:r>
          <a:endParaRPr lang="ru-RU" sz="18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401323" y="260073"/>
        <a:ext cx="7377597" cy="519917"/>
      </dsp:txXfrm>
    </dsp:sp>
    <dsp:sp modelId="{B7ED0CBD-F6A6-4743-82B8-77369797C735}">
      <dsp:nvSpPr>
        <dsp:cNvPr id="0" name=""/>
        <dsp:cNvSpPr/>
      </dsp:nvSpPr>
      <dsp:spPr>
        <a:xfrm>
          <a:off x="76374" y="195083"/>
          <a:ext cx="649897" cy="649897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F62BF6-D734-4771-B0D3-1C099428E7C3}">
      <dsp:nvSpPr>
        <dsp:cNvPr id="0" name=""/>
        <dsp:cNvSpPr/>
      </dsp:nvSpPr>
      <dsp:spPr>
        <a:xfrm>
          <a:off x="872155" y="1040407"/>
          <a:ext cx="6906765" cy="519917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6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 Light" panose="020F0302020204030204"/>
            <a:buNone/>
          </a:pPr>
          <a:r>
            <a:rPr lang="ru-RU" sz="1800" kern="12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Формирование и раскрытие форм налоговой отчетности</a:t>
          </a:r>
          <a:endParaRPr lang="ru-RU" sz="18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872155" y="1040407"/>
        <a:ext cx="6906765" cy="519917"/>
      </dsp:txXfrm>
    </dsp:sp>
    <dsp:sp modelId="{4737A8CD-99B9-47F6-A106-D4AEBDE597AB}">
      <dsp:nvSpPr>
        <dsp:cNvPr id="0" name=""/>
        <dsp:cNvSpPr/>
      </dsp:nvSpPr>
      <dsp:spPr>
        <a:xfrm>
          <a:off x="547206" y="975418"/>
          <a:ext cx="649897" cy="649897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7A0E6C-0742-4555-83E6-3F1C89E8A672}">
      <dsp:nvSpPr>
        <dsp:cNvPr id="0" name=""/>
        <dsp:cNvSpPr/>
      </dsp:nvSpPr>
      <dsp:spPr>
        <a:xfrm>
          <a:off x="1130169" y="1820170"/>
          <a:ext cx="6648751" cy="519917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6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Формирование и раскрытие отчетов системы внутреннего контроля</a:t>
          </a:r>
          <a:endParaRPr lang="ru-RU" sz="1800" kern="1200" dirty="0">
            <a:solidFill>
              <a:prstClr val="black"/>
            </a:solidFill>
            <a:latin typeface="+mn-lt"/>
            <a:ea typeface="+mn-ea"/>
            <a:cs typeface="+mn-cs"/>
          </a:endParaRPr>
        </a:p>
      </dsp:txBody>
      <dsp:txXfrm>
        <a:off x="1130169" y="1820170"/>
        <a:ext cx="6648751" cy="519917"/>
      </dsp:txXfrm>
    </dsp:sp>
    <dsp:sp modelId="{5F2E3C7C-487C-42EC-8848-15DA9EB06655}">
      <dsp:nvSpPr>
        <dsp:cNvPr id="0" name=""/>
        <dsp:cNvSpPr/>
      </dsp:nvSpPr>
      <dsp:spPr>
        <a:xfrm>
          <a:off x="805220" y="1755180"/>
          <a:ext cx="649897" cy="649897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5C034C-28A3-4F9E-B549-4308BA3B980C}">
      <dsp:nvSpPr>
        <dsp:cNvPr id="0" name=""/>
        <dsp:cNvSpPr/>
      </dsp:nvSpPr>
      <dsp:spPr>
        <a:xfrm>
          <a:off x="1212550" y="2600504"/>
          <a:ext cx="6566370" cy="519917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6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Размещения файлов и документов</a:t>
          </a:r>
          <a:endParaRPr lang="ru-RU" sz="1800" kern="120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</dsp:txBody>
      <dsp:txXfrm>
        <a:off x="1212550" y="2600504"/>
        <a:ext cx="6566370" cy="519917"/>
      </dsp:txXfrm>
    </dsp:sp>
    <dsp:sp modelId="{5D3DD4EC-D4FD-42DC-B839-9E4175F51967}">
      <dsp:nvSpPr>
        <dsp:cNvPr id="0" name=""/>
        <dsp:cNvSpPr/>
      </dsp:nvSpPr>
      <dsp:spPr>
        <a:xfrm>
          <a:off x="887601" y="2535514"/>
          <a:ext cx="649897" cy="649897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D71196-5EAA-4E26-B6FF-02DE3C7FDA0F}">
      <dsp:nvSpPr>
        <dsp:cNvPr id="0" name=""/>
        <dsp:cNvSpPr/>
      </dsp:nvSpPr>
      <dsp:spPr>
        <a:xfrm>
          <a:off x="1130169" y="3380839"/>
          <a:ext cx="6648751" cy="519917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6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Информационное взаимодействие</a:t>
          </a:r>
          <a:endParaRPr lang="ru-RU" sz="18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1130169" y="3380839"/>
        <a:ext cx="6648751" cy="519917"/>
      </dsp:txXfrm>
    </dsp:sp>
    <dsp:sp modelId="{23353BC2-5BF0-4043-B6D9-2D69D5F68042}">
      <dsp:nvSpPr>
        <dsp:cNvPr id="0" name=""/>
        <dsp:cNvSpPr/>
      </dsp:nvSpPr>
      <dsp:spPr>
        <a:xfrm>
          <a:off x="805220" y="3315849"/>
          <a:ext cx="649897" cy="649897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DD7F21-0844-4318-9988-60CC8303710E}">
      <dsp:nvSpPr>
        <dsp:cNvPr id="0" name=""/>
        <dsp:cNvSpPr/>
      </dsp:nvSpPr>
      <dsp:spPr>
        <a:xfrm>
          <a:off x="872155" y="4160601"/>
          <a:ext cx="6906765" cy="519917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6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Вспомогательные функции и сервисы </a:t>
          </a:r>
          <a:endParaRPr lang="ru-RU" sz="1800" kern="120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</dsp:txBody>
      <dsp:txXfrm>
        <a:off x="872155" y="4160601"/>
        <a:ext cx="6906765" cy="519917"/>
      </dsp:txXfrm>
    </dsp:sp>
    <dsp:sp modelId="{237BDF19-EF84-44D0-AED9-1EE1F4C2EBBC}">
      <dsp:nvSpPr>
        <dsp:cNvPr id="0" name=""/>
        <dsp:cNvSpPr/>
      </dsp:nvSpPr>
      <dsp:spPr>
        <a:xfrm>
          <a:off x="547206" y="4095611"/>
          <a:ext cx="649897" cy="649897"/>
        </a:xfrm>
        <a:prstGeom prst="ellipse">
          <a:avLst/>
        </a:prstGeom>
        <a:solidFill>
          <a:srgbClr val="1C3156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39170-493B-46A0-BD9D-DF3B77A53BE7}">
      <dsp:nvSpPr>
        <dsp:cNvPr id="0" name=""/>
        <dsp:cNvSpPr/>
      </dsp:nvSpPr>
      <dsp:spPr>
        <a:xfrm>
          <a:off x="401323" y="4940935"/>
          <a:ext cx="7377597" cy="519917"/>
        </a:xfrm>
        <a:prstGeom prst="rect">
          <a:avLst/>
        </a:prstGeom>
        <a:solidFill>
          <a:sysClr val="window" lastClr="FFFFFF">
            <a:lumMod val="9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6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rPr>
            <a:t>Дополнительные требования, включая требования по ИБ</a:t>
          </a:r>
          <a:endParaRPr lang="ru-RU" sz="1800" kern="1200" dirty="0">
            <a:solidFill>
              <a:prstClr val="black"/>
            </a:solidFill>
            <a:latin typeface="+mn-lt"/>
            <a:ea typeface="+mn-ea"/>
            <a:cs typeface="+mn-cs"/>
          </a:endParaRPr>
        </a:p>
      </dsp:txBody>
      <dsp:txXfrm>
        <a:off x="401323" y="4940935"/>
        <a:ext cx="7377597" cy="519917"/>
      </dsp:txXfrm>
    </dsp:sp>
    <dsp:sp modelId="{110524A7-61F8-4ED1-8B29-CCBD9300CB2E}">
      <dsp:nvSpPr>
        <dsp:cNvPr id="0" name=""/>
        <dsp:cNvSpPr/>
      </dsp:nvSpPr>
      <dsp:spPr>
        <a:xfrm>
          <a:off x="76374" y="4875946"/>
          <a:ext cx="649897" cy="649897"/>
        </a:xfrm>
        <a:prstGeom prst="ellipse">
          <a:avLst/>
        </a:prstGeom>
        <a:solidFill>
          <a:srgbClr val="1C3156"/>
        </a:solidFill>
        <a:ln w="1905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6732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991" y="0"/>
            <a:ext cx="2972392" cy="496732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125A13E9-6C77-498F-95B9-6A4850814B9C}" type="datetimeFigureOut">
              <a:rPr lang="ru-RU" smtClean="0"/>
              <a:t>08.09.2023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309"/>
            <a:ext cx="2972393" cy="496731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991" y="9428309"/>
            <a:ext cx="2972392" cy="496731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150BCC7F-17C1-4049-8615-C0585BA059D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657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6732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991" y="0"/>
            <a:ext cx="2972392" cy="496732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25481486-E547-42DF-9EE5-7073A0564D8D}" type="datetimeFigureOut">
              <a:rPr lang="ru-RU" smtClean="0"/>
              <a:t>08.09.2023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316" y="4714953"/>
            <a:ext cx="5487370" cy="4467387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309"/>
            <a:ext cx="2972393" cy="496731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991" y="9428309"/>
            <a:ext cx="2972392" cy="496731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AD7E5C6A-3029-486B-83D3-0CD3A19C9C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50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2200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5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9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42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1013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667"/>
            </a:lvl1pPr>
            <a:lvl2pPr marL="519252" indent="0" algn="ctr">
              <a:buNone/>
              <a:defRPr sz="2267"/>
            </a:lvl2pPr>
            <a:lvl3pPr marL="1038503" indent="0" algn="ctr">
              <a:buNone/>
              <a:defRPr sz="2000"/>
            </a:lvl3pPr>
            <a:lvl4pPr marL="1557756" indent="0" algn="ctr">
              <a:buNone/>
              <a:defRPr sz="1867"/>
            </a:lvl4pPr>
            <a:lvl5pPr marL="2077008" indent="0" algn="ctr">
              <a:buNone/>
              <a:defRPr sz="1867"/>
            </a:lvl5pPr>
            <a:lvl6pPr marL="2596259" indent="0" algn="ctr">
              <a:buNone/>
              <a:defRPr sz="1867"/>
            </a:lvl6pPr>
            <a:lvl7pPr marL="3115510" indent="0" algn="ctr">
              <a:buNone/>
              <a:defRPr sz="1867"/>
            </a:lvl7pPr>
            <a:lvl8pPr marL="3634762" indent="0" algn="ctr">
              <a:buNone/>
              <a:defRPr sz="1867"/>
            </a:lvl8pPr>
            <a:lvl9pPr marL="4154015" indent="0" algn="ctr">
              <a:buNone/>
              <a:defRPr sz="1867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483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00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6" y="1709744"/>
            <a:ext cx="10515600" cy="2852737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6" y="4589465"/>
            <a:ext cx="10515600" cy="1500187"/>
          </a:xfrm>
        </p:spPr>
        <p:txBody>
          <a:bodyPr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519252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85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5775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07700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259625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11551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363476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15401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189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525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52" indent="0">
              <a:buNone/>
              <a:defRPr sz="2267" b="1"/>
            </a:lvl2pPr>
            <a:lvl3pPr marL="1038503" indent="0">
              <a:buNone/>
              <a:defRPr sz="2000" b="1"/>
            </a:lvl3pPr>
            <a:lvl4pPr marL="1557756" indent="0">
              <a:buNone/>
              <a:defRPr sz="1867" b="1"/>
            </a:lvl4pPr>
            <a:lvl5pPr marL="2077008" indent="0">
              <a:buNone/>
              <a:defRPr sz="1867" b="1"/>
            </a:lvl5pPr>
            <a:lvl6pPr marL="2596259" indent="0">
              <a:buNone/>
              <a:defRPr sz="1867" b="1"/>
            </a:lvl6pPr>
            <a:lvl7pPr marL="3115510" indent="0">
              <a:buNone/>
              <a:defRPr sz="1867" b="1"/>
            </a:lvl7pPr>
            <a:lvl8pPr marL="3634762" indent="0">
              <a:buNone/>
              <a:defRPr sz="1867" b="1"/>
            </a:lvl8pPr>
            <a:lvl9pPr marL="4154015" indent="0">
              <a:buNone/>
              <a:defRPr sz="186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10" y="1681163"/>
            <a:ext cx="5183188" cy="823912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52" indent="0">
              <a:buNone/>
              <a:defRPr sz="2267" b="1"/>
            </a:lvl2pPr>
            <a:lvl3pPr marL="1038503" indent="0">
              <a:buNone/>
              <a:defRPr sz="2000" b="1"/>
            </a:lvl3pPr>
            <a:lvl4pPr marL="1557756" indent="0">
              <a:buNone/>
              <a:defRPr sz="1867" b="1"/>
            </a:lvl4pPr>
            <a:lvl5pPr marL="2077008" indent="0">
              <a:buNone/>
              <a:defRPr sz="1867" b="1"/>
            </a:lvl5pPr>
            <a:lvl6pPr marL="2596259" indent="0">
              <a:buNone/>
              <a:defRPr sz="1867" b="1"/>
            </a:lvl6pPr>
            <a:lvl7pPr marL="3115510" indent="0">
              <a:buNone/>
              <a:defRPr sz="1867" b="1"/>
            </a:lvl7pPr>
            <a:lvl8pPr marL="3634762" indent="0">
              <a:buNone/>
              <a:defRPr sz="1867" b="1"/>
            </a:lvl8pPr>
            <a:lvl9pPr marL="4154015" indent="0">
              <a:buNone/>
              <a:defRPr sz="186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1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53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639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0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940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4" y="457200"/>
            <a:ext cx="3932237" cy="1600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667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4" y="2057402"/>
            <a:ext cx="3932237" cy="3811588"/>
          </a:xfrm>
        </p:spPr>
        <p:txBody>
          <a:bodyPr/>
          <a:lstStyle>
            <a:lvl1pPr marL="0" indent="0">
              <a:buNone/>
              <a:defRPr sz="1867"/>
            </a:lvl1pPr>
            <a:lvl2pPr marL="519252" indent="0">
              <a:buNone/>
              <a:defRPr sz="1600"/>
            </a:lvl2pPr>
            <a:lvl3pPr marL="1038503" indent="0">
              <a:buNone/>
              <a:defRPr sz="1333"/>
            </a:lvl3pPr>
            <a:lvl4pPr marL="1557756" indent="0">
              <a:buNone/>
              <a:defRPr sz="1200"/>
            </a:lvl4pPr>
            <a:lvl5pPr marL="2077008" indent="0">
              <a:buNone/>
              <a:defRPr sz="1200"/>
            </a:lvl5pPr>
            <a:lvl6pPr marL="2596259" indent="0">
              <a:buNone/>
              <a:defRPr sz="1200"/>
            </a:lvl6pPr>
            <a:lvl7pPr marL="3115510" indent="0">
              <a:buNone/>
              <a:defRPr sz="1200"/>
            </a:lvl7pPr>
            <a:lvl8pPr marL="3634762" indent="0">
              <a:buNone/>
              <a:defRPr sz="1200"/>
            </a:lvl8pPr>
            <a:lvl9pPr marL="4154015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05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4" y="457200"/>
            <a:ext cx="3932237" cy="1600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600"/>
            </a:lvl1pPr>
            <a:lvl2pPr marL="519252" indent="0">
              <a:buNone/>
              <a:defRPr sz="3200"/>
            </a:lvl2pPr>
            <a:lvl3pPr marL="1038503" indent="0">
              <a:buNone/>
              <a:defRPr sz="2667"/>
            </a:lvl3pPr>
            <a:lvl4pPr marL="1557756" indent="0">
              <a:buNone/>
              <a:defRPr sz="2267"/>
            </a:lvl4pPr>
            <a:lvl5pPr marL="2077008" indent="0">
              <a:buNone/>
              <a:defRPr sz="2267"/>
            </a:lvl5pPr>
            <a:lvl6pPr marL="2596259" indent="0">
              <a:buNone/>
              <a:defRPr sz="2267"/>
            </a:lvl6pPr>
            <a:lvl7pPr marL="3115510" indent="0">
              <a:buNone/>
              <a:defRPr sz="2267"/>
            </a:lvl7pPr>
            <a:lvl8pPr marL="3634762" indent="0">
              <a:buNone/>
              <a:defRPr sz="2267"/>
            </a:lvl8pPr>
            <a:lvl9pPr marL="4154015" indent="0">
              <a:buNone/>
              <a:defRPr sz="2267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4" y="2057402"/>
            <a:ext cx="3932237" cy="3811588"/>
          </a:xfrm>
        </p:spPr>
        <p:txBody>
          <a:bodyPr/>
          <a:lstStyle>
            <a:lvl1pPr marL="0" indent="0">
              <a:buNone/>
              <a:defRPr sz="1867"/>
            </a:lvl1pPr>
            <a:lvl2pPr marL="519252" indent="0">
              <a:buNone/>
              <a:defRPr sz="1600"/>
            </a:lvl2pPr>
            <a:lvl3pPr marL="1038503" indent="0">
              <a:buNone/>
              <a:defRPr sz="1333"/>
            </a:lvl3pPr>
            <a:lvl4pPr marL="1557756" indent="0">
              <a:buNone/>
              <a:defRPr sz="1200"/>
            </a:lvl4pPr>
            <a:lvl5pPr marL="2077008" indent="0">
              <a:buNone/>
              <a:defRPr sz="1200"/>
            </a:lvl5pPr>
            <a:lvl6pPr marL="2596259" indent="0">
              <a:buNone/>
              <a:defRPr sz="1200"/>
            </a:lvl6pPr>
            <a:lvl7pPr marL="3115510" indent="0">
              <a:buNone/>
              <a:defRPr sz="1200"/>
            </a:lvl7pPr>
            <a:lvl8pPr marL="3634762" indent="0">
              <a:buNone/>
              <a:defRPr sz="1200"/>
            </a:lvl8pPr>
            <a:lvl9pPr marL="4154015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7592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558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11" y="365125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13" y="365125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079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219681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24991"/>
            <a:endParaRPr lang="ru-RU" sz="2267" dirty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24991"/>
            <a:endParaRPr lang="ru-RU" sz="2267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24991"/>
            <a:fld id="{F9BFB489-2B81-4C5F-94C6-197528BB56D0}" type="slidenum">
              <a:rPr lang="ru-RU" sz="2267" smtClean="0">
                <a:solidFill>
                  <a:srgbClr val="000000"/>
                </a:solidFill>
              </a:rPr>
              <a:pPr defTabSz="1124991"/>
              <a:t>‹#›</a:t>
            </a:fld>
            <a:endParaRPr lang="ru-RU" sz="2267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8114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153959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25109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2531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42746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850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27731"/>
      </p:ext>
    </p:extLst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11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1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4004"/>
      </p:ext>
    </p:extLst>
  </p:cSld>
  <p:clrMapOvr>
    <a:masterClrMapping/>
  </p:clrMapOvr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70" indent="0">
              <a:buNone/>
              <a:defRPr sz="3733"/>
            </a:lvl2pPr>
            <a:lvl3pPr marL="1219140" indent="0">
              <a:buNone/>
              <a:defRPr sz="3200"/>
            </a:lvl3pPr>
            <a:lvl4pPr marL="1828709" indent="0">
              <a:buNone/>
              <a:defRPr sz="2667"/>
            </a:lvl4pPr>
            <a:lvl5pPr marL="2438278" indent="0">
              <a:buNone/>
              <a:defRPr sz="2667"/>
            </a:lvl5pPr>
            <a:lvl6pPr marL="3047848" indent="0">
              <a:buNone/>
              <a:defRPr sz="2667"/>
            </a:lvl6pPr>
            <a:lvl7pPr marL="3657418" indent="0">
              <a:buNone/>
              <a:defRPr sz="2667"/>
            </a:lvl7pPr>
            <a:lvl8pPr marL="4266987" indent="0">
              <a:buNone/>
              <a:defRPr sz="2667"/>
            </a:lvl8pPr>
            <a:lvl9pPr marL="4876557" indent="0">
              <a:buNone/>
              <a:defRPr sz="2667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3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159962"/>
      </p:ext>
    </p:extLst>
  </p:cSld>
  <p:clrMapOvr>
    <a:masterClrMapping/>
  </p:clrMapOvr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69320"/>
      </p:ext>
    </p:extLst>
  </p:cSld>
  <p:clrMapOvr>
    <a:masterClrMapping/>
  </p:clrMapOvr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06377"/>
            <a:ext cx="2743200" cy="438785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06377"/>
            <a:ext cx="8026400" cy="43878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826741"/>
      </p:ext>
    </p:extLst>
  </p:cSld>
  <p:clrMapOvr>
    <a:masterClrMapping/>
  </p:clrMapOvr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038607" y="6356352"/>
            <a:ext cx="4114800" cy="36512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38503"/>
              <a:t>9/8/2023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4317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143000"/>
          </a:xfrm>
        </p:spPr>
        <p:txBody>
          <a:bodyPr>
            <a:normAutofit/>
          </a:bodyPr>
          <a:lstStyle>
            <a:lvl1pPr algn="just">
              <a:defRPr sz="2000" b="1"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8539845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667"/>
            </a:lvl1pPr>
            <a:lvl2pPr marL="519252" indent="0" algn="ctr">
              <a:buNone/>
              <a:defRPr sz="2267"/>
            </a:lvl2pPr>
            <a:lvl3pPr marL="1038503" indent="0" algn="ctr">
              <a:buNone/>
              <a:defRPr sz="2000"/>
            </a:lvl3pPr>
            <a:lvl4pPr marL="1557756" indent="0" algn="ctr">
              <a:buNone/>
              <a:defRPr sz="1867"/>
            </a:lvl4pPr>
            <a:lvl5pPr marL="2077008" indent="0" algn="ctr">
              <a:buNone/>
              <a:defRPr sz="1867"/>
            </a:lvl5pPr>
            <a:lvl6pPr marL="2596259" indent="0" algn="ctr">
              <a:buNone/>
              <a:defRPr sz="1867"/>
            </a:lvl6pPr>
            <a:lvl7pPr marL="3115510" indent="0" algn="ctr">
              <a:buNone/>
              <a:defRPr sz="1867"/>
            </a:lvl7pPr>
            <a:lvl8pPr marL="3634762" indent="0" algn="ctr">
              <a:buNone/>
              <a:defRPr sz="1867"/>
            </a:lvl8pPr>
            <a:lvl9pPr marL="4154015" indent="0" algn="ctr">
              <a:buNone/>
              <a:defRPr sz="1867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0989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8208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6" y="1709744"/>
            <a:ext cx="10515600" cy="2852737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6" y="4589465"/>
            <a:ext cx="10515600" cy="1500187"/>
          </a:xfrm>
        </p:spPr>
        <p:txBody>
          <a:bodyPr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519252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85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5775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07700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259625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11551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363476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15401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43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531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640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52" indent="0">
              <a:buNone/>
              <a:defRPr sz="2267" b="1"/>
            </a:lvl2pPr>
            <a:lvl3pPr marL="1038503" indent="0">
              <a:buNone/>
              <a:defRPr sz="2000" b="1"/>
            </a:lvl3pPr>
            <a:lvl4pPr marL="1557756" indent="0">
              <a:buNone/>
              <a:defRPr sz="1867" b="1"/>
            </a:lvl4pPr>
            <a:lvl5pPr marL="2077008" indent="0">
              <a:buNone/>
              <a:defRPr sz="1867" b="1"/>
            </a:lvl5pPr>
            <a:lvl6pPr marL="2596259" indent="0">
              <a:buNone/>
              <a:defRPr sz="1867" b="1"/>
            </a:lvl6pPr>
            <a:lvl7pPr marL="3115510" indent="0">
              <a:buNone/>
              <a:defRPr sz="1867" b="1"/>
            </a:lvl7pPr>
            <a:lvl8pPr marL="3634762" indent="0">
              <a:buNone/>
              <a:defRPr sz="1867" b="1"/>
            </a:lvl8pPr>
            <a:lvl9pPr marL="4154015" indent="0">
              <a:buNone/>
              <a:defRPr sz="186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10" y="1681163"/>
            <a:ext cx="5183188" cy="823912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52" indent="0">
              <a:buNone/>
              <a:defRPr sz="2267" b="1"/>
            </a:lvl2pPr>
            <a:lvl3pPr marL="1038503" indent="0">
              <a:buNone/>
              <a:defRPr sz="2000" b="1"/>
            </a:lvl3pPr>
            <a:lvl4pPr marL="1557756" indent="0">
              <a:buNone/>
              <a:defRPr sz="1867" b="1"/>
            </a:lvl4pPr>
            <a:lvl5pPr marL="2077008" indent="0">
              <a:buNone/>
              <a:defRPr sz="1867" b="1"/>
            </a:lvl5pPr>
            <a:lvl6pPr marL="2596259" indent="0">
              <a:buNone/>
              <a:defRPr sz="1867" b="1"/>
            </a:lvl6pPr>
            <a:lvl7pPr marL="3115510" indent="0">
              <a:buNone/>
              <a:defRPr sz="1867" b="1"/>
            </a:lvl7pPr>
            <a:lvl8pPr marL="3634762" indent="0">
              <a:buNone/>
              <a:defRPr sz="1867" b="1"/>
            </a:lvl8pPr>
            <a:lvl9pPr marL="4154015" indent="0">
              <a:buNone/>
              <a:defRPr sz="186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1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702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198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8164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4" y="457200"/>
            <a:ext cx="3932237" cy="1600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667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4" y="2057402"/>
            <a:ext cx="3932237" cy="3811588"/>
          </a:xfrm>
        </p:spPr>
        <p:txBody>
          <a:bodyPr/>
          <a:lstStyle>
            <a:lvl1pPr marL="0" indent="0">
              <a:buNone/>
              <a:defRPr sz="1867"/>
            </a:lvl1pPr>
            <a:lvl2pPr marL="519252" indent="0">
              <a:buNone/>
              <a:defRPr sz="1600"/>
            </a:lvl2pPr>
            <a:lvl3pPr marL="1038503" indent="0">
              <a:buNone/>
              <a:defRPr sz="1333"/>
            </a:lvl3pPr>
            <a:lvl4pPr marL="1557756" indent="0">
              <a:buNone/>
              <a:defRPr sz="1200"/>
            </a:lvl4pPr>
            <a:lvl5pPr marL="2077008" indent="0">
              <a:buNone/>
              <a:defRPr sz="1200"/>
            </a:lvl5pPr>
            <a:lvl6pPr marL="2596259" indent="0">
              <a:buNone/>
              <a:defRPr sz="1200"/>
            </a:lvl6pPr>
            <a:lvl7pPr marL="3115510" indent="0">
              <a:buNone/>
              <a:defRPr sz="1200"/>
            </a:lvl7pPr>
            <a:lvl8pPr marL="3634762" indent="0">
              <a:buNone/>
              <a:defRPr sz="1200"/>
            </a:lvl8pPr>
            <a:lvl9pPr marL="4154015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443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4" y="457200"/>
            <a:ext cx="3932237" cy="1600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600"/>
            </a:lvl1pPr>
            <a:lvl2pPr marL="519252" indent="0">
              <a:buNone/>
              <a:defRPr sz="3200"/>
            </a:lvl2pPr>
            <a:lvl3pPr marL="1038503" indent="0">
              <a:buNone/>
              <a:defRPr sz="2667"/>
            </a:lvl3pPr>
            <a:lvl4pPr marL="1557756" indent="0">
              <a:buNone/>
              <a:defRPr sz="2267"/>
            </a:lvl4pPr>
            <a:lvl5pPr marL="2077008" indent="0">
              <a:buNone/>
              <a:defRPr sz="2267"/>
            </a:lvl5pPr>
            <a:lvl6pPr marL="2596259" indent="0">
              <a:buNone/>
              <a:defRPr sz="2267"/>
            </a:lvl6pPr>
            <a:lvl7pPr marL="3115510" indent="0">
              <a:buNone/>
              <a:defRPr sz="2267"/>
            </a:lvl7pPr>
            <a:lvl8pPr marL="3634762" indent="0">
              <a:buNone/>
              <a:defRPr sz="2267"/>
            </a:lvl8pPr>
            <a:lvl9pPr marL="4154015" indent="0">
              <a:buNone/>
              <a:defRPr sz="2267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4" y="2057402"/>
            <a:ext cx="3932237" cy="3811588"/>
          </a:xfrm>
        </p:spPr>
        <p:txBody>
          <a:bodyPr/>
          <a:lstStyle>
            <a:lvl1pPr marL="0" indent="0">
              <a:buNone/>
              <a:defRPr sz="1867"/>
            </a:lvl1pPr>
            <a:lvl2pPr marL="519252" indent="0">
              <a:buNone/>
              <a:defRPr sz="1600"/>
            </a:lvl2pPr>
            <a:lvl3pPr marL="1038503" indent="0">
              <a:buNone/>
              <a:defRPr sz="1333"/>
            </a:lvl3pPr>
            <a:lvl4pPr marL="1557756" indent="0">
              <a:buNone/>
              <a:defRPr sz="1200"/>
            </a:lvl4pPr>
            <a:lvl5pPr marL="2077008" indent="0">
              <a:buNone/>
              <a:defRPr sz="1200"/>
            </a:lvl5pPr>
            <a:lvl6pPr marL="2596259" indent="0">
              <a:buNone/>
              <a:defRPr sz="1200"/>
            </a:lvl6pPr>
            <a:lvl7pPr marL="3115510" indent="0">
              <a:buNone/>
              <a:defRPr sz="1200"/>
            </a:lvl7pPr>
            <a:lvl8pPr marL="3634762" indent="0">
              <a:buNone/>
              <a:defRPr sz="1200"/>
            </a:lvl8pPr>
            <a:lvl9pPr marL="4154015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9360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487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11" y="365125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13" y="365125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1613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143000"/>
          </a:xfrm>
        </p:spPr>
        <p:txBody>
          <a:bodyPr>
            <a:normAutofit/>
          </a:bodyPr>
          <a:lstStyle>
            <a:lvl1pPr algn="just">
              <a:defRPr sz="2000" b="1"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0760486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38503"/>
              <a:t>9/8/2023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18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88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3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56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30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6BBC-60A1-4B74-B31D-BDAA0CCECFBF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4237-4F36-4163-AFCC-C9198E625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8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7" y="365129"/>
            <a:ext cx="10515600" cy="1325563"/>
          </a:xfrm>
          <a:prstGeom prst="rect">
            <a:avLst/>
          </a:prstGeom>
        </p:spPr>
        <p:txBody>
          <a:bodyPr vert="horz" lIns="77889" tIns="38945" rIns="77889" bIns="38945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7" y="1825624"/>
            <a:ext cx="10515600" cy="4351339"/>
          </a:xfrm>
          <a:prstGeom prst="rect">
            <a:avLst/>
          </a:prstGeom>
        </p:spPr>
        <p:txBody>
          <a:bodyPr vert="horz" lIns="77889" tIns="38945" rIns="77889" bIns="3894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77889" tIns="38945" rIns="77889" bIns="38945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7" y="6356352"/>
            <a:ext cx="4114800" cy="365125"/>
          </a:xfrm>
          <a:prstGeom prst="rect">
            <a:avLst/>
          </a:prstGeom>
        </p:spPr>
        <p:txBody>
          <a:bodyPr vert="horz" lIns="77889" tIns="38945" rIns="77889" bIns="38945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77889" tIns="38945" rIns="77889" bIns="38945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94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defTabSz="1038503" rtl="0" eaLnBrk="1" latinLnBrk="0" hangingPunct="1">
        <a:lnSpc>
          <a:spcPct val="90000"/>
        </a:lnSpc>
        <a:spcBef>
          <a:spcPct val="0"/>
        </a:spcBef>
        <a:buNone/>
        <a:defRPr sz="4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624" indent="-259624" algn="l" defTabSz="1038503" rtl="0" eaLnBrk="1" latinLnBrk="0" hangingPunct="1">
        <a:lnSpc>
          <a:spcPct val="90000"/>
        </a:lnSpc>
        <a:spcBef>
          <a:spcPts val="1136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8878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98129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7380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36634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55885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75137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94388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413642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252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503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7756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008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6259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5510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4762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4015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fld id="{8B62EBBC-BE47-45FE-88EB-4DB104A335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08.09.2023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fld id="{C3A9EBC9-FB9A-492E-8674-50EDDF576E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1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hf hdr="0" ftr="0" dt="0"/>
  <p:txStyles>
    <p:titleStyle>
      <a:lvl1pPr algn="ctr" defTabSz="121914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121914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121914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121914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121914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7" y="365129"/>
            <a:ext cx="10515600" cy="1325563"/>
          </a:xfrm>
          <a:prstGeom prst="rect">
            <a:avLst/>
          </a:prstGeom>
        </p:spPr>
        <p:txBody>
          <a:bodyPr vert="horz" lIns="77889" tIns="38945" rIns="77889" bIns="38945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7" y="1825624"/>
            <a:ext cx="10515600" cy="4351339"/>
          </a:xfrm>
          <a:prstGeom prst="rect">
            <a:avLst/>
          </a:prstGeom>
        </p:spPr>
        <p:txBody>
          <a:bodyPr vert="horz" lIns="77889" tIns="38945" rIns="77889" bIns="3894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77889" tIns="38945" rIns="77889" bIns="38945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7" y="6356352"/>
            <a:ext cx="4114800" cy="365125"/>
          </a:xfrm>
          <a:prstGeom prst="rect">
            <a:avLst/>
          </a:prstGeom>
        </p:spPr>
        <p:txBody>
          <a:bodyPr vert="horz" lIns="77889" tIns="38945" rIns="77889" bIns="38945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77889" tIns="38945" rIns="77889" bIns="38945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8503"/>
            <a:fld id="{F9BFB489-2B81-4C5F-94C6-197528BB56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850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6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hf hdr="0" ftr="0" dt="0"/>
  <p:txStyles>
    <p:titleStyle>
      <a:lvl1pPr algn="l" defTabSz="1038503" rtl="0" eaLnBrk="1" latinLnBrk="0" hangingPunct="1">
        <a:lnSpc>
          <a:spcPct val="90000"/>
        </a:lnSpc>
        <a:spcBef>
          <a:spcPct val="0"/>
        </a:spcBef>
        <a:buNone/>
        <a:defRPr sz="4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624" indent="-259624" algn="l" defTabSz="1038503" rtl="0" eaLnBrk="1" latinLnBrk="0" hangingPunct="1">
        <a:lnSpc>
          <a:spcPct val="90000"/>
        </a:lnSpc>
        <a:spcBef>
          <a:spcPts val="1136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8878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98129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7380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36634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55885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75137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94388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413642" indent="-259624" algn="l" defTabSz="1038503" rtl="0" eaLnBrk="1" latinLnBrk="0" hangingPunct="1">
        <a:lnSpc>
          <a:spcPct val="90000"/>
        </a:lnSpc>
        <a:spcBef>
          <a:spcPts val="56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252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503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7756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008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6259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5510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4762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4015" algn="l" defTabSz="10385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3.svg"/><Relationship Id="rId1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png"/><Relationship Id="rId17" Type="http://schemas.openxmlformats.org/officeDocument/2006/relationships/image" Target="../media/image6.svg"/><Relationship Id="rId2" Type="http://schemas.openxmlformats.org/officeDocument/2006/relationships/diagramData" Target="../diagrams/data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microsoft.com/office/2007/relationships/hdphoto" Target="../media/hdphoto1.wdp"/><Relationship Id="rId10" Type="http://schemas.openxmlformats.org/officeDocument/2006/relationships/diagramColors" Target="../diagrams/colors2.xml"/><Relationship Id="rId19" Type="http://schemas.openxmlformats.org/officeDocument/2006/relationships/image" Target="../media/image8.sv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diagramLayout" Target="../diagrams/layout3.xml"/><Relationship Id="rId21" Type="http://schemas.openxmlformats.org/officeDocument/2006/relationships/image" Target="../media/image21.png"/><Relationship Id="rId7" Type="http://schemas.openxmlformats.org/officeDocument/2006/relationships/image" Target="../media/image2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diagramData" Target="../diagrams/data3.xml"/><Relationship Id="rId16" Type="http://schemas.openxmlformats.org/officeDocument/2006/relationships/image" Target="../media/image16.sv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36.xml"/><Relationship Id="rId6" Type="http://schemas.microsoft.com/office/2007/relationships/diagramDrawing" Target="../diagrams/drawing3.xml"/><Relationship Id="rId11" Type="http://schemas.openxmlformats.org/officeDocument/2006/relationships/image" Target="../media/image11.png"/><Relationship Id="rId5" Type="http://schemas.openxmlformats.org/officeDocument/2006/relationships/diagramColors" Target="../diagrams/colors3.xml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3.svg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8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Relationship Id="rId9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>
            <a:extLst>
              <a:ext uri="{FF2B5EF4-FFF2-40B4-BE49-F238E27FC236}">
                <a16:creationId xmlns:a16="http://schemas.microsoft.com/office/drawing/2014/main" id="{1E6B25B7-5FC7-49B8-B881-FB2A71106AEF}"/>
              </a:ext>
            </a:extLst>
          </p:cNvPr>
          <p:cNvSpPr/>
          <p:nvPr/>
        </p:nvSpPr>
        <p:spPr>
          <a:xfrm>
            <a:off x="5016000" y="1929981"/>
            <a:ext cx="2160000" cy="216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038477"/>
            <a:endParaRPr sz="800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E790876E-8836-4167-8A55-E000F9ADD1D3}"/>
              </a:ext>
            </a:extLst>
          </p:cNvPr>
          <p:cNvSpPr txBox="1"/>
          <p:nvPr/>
        </p:nvSpPr>
        <p:spPr>
          <a:xfrm>
            <a:off x="3009708" y="357372"/>
            <a:ext cx="617258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1038477"/>
            <a:r>
              <a:rPr lang="ru-RU" sz="2400" b="1" spc="33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КОМИТЕТ ГОСУДАРСТВЕННЫХ ДОХОДОВ</a:t>
            </a:r>
          </a:p>
          <a:p>
            <a:pPr algn="ctr" defTabSz="1038477"/>
            <a:r>
              <a:rPr lang="ru-RU" sz="2400" b="1" spc="33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МИНИСТЕРСТВА ФИНАНСОВ</a:t>
            </a:r>
          </a:p>
          <a:p>
            <a:pPr algn="ctr" defTabSz="1038477"/>
            <a:r>
              <a:rPr lang="ru-RU" sz="2400" b="1" spc="33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РЕСПУБЛИКИ КАЗАХСТАН</a:t>
            </a: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6C31AD4E-CACB-4D17-8079-91B85674BD69}"/>
              </a:ext>
            </a:extLst>
          </p:cNvPr>
          <p:cNvSpPr txBox="1"/>
          <p:nvPr/>
        </p:nvSpPr>
        <p:spPr>
          <a:xfrm>
            <a:off x="5089319" y="6389638"/>
            <a:ext cx="201336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01" algn="ctr" defTabSz="1038477"/>
            <a:r>
              <a:rPr lang="ru-RU" sz="1600" spc="4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</a:t>
            </a:r>
            <a:r>
              <a:rPr lang="kk-KZ" sz="1600" spc="4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ктау</a:t>
            </a:r>
            <a:r>
              <a:rPr lang="ru-RU" sz="1600" spc="4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2023</a:t>
            </a:r>
            <a:endParaRPr sz="16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F04DDCC8-CC3D-4AB3-91B5-6DD0F900021F}"/>
              </a:ext>
            </a:extLst>
          </p:cNvPr>
          <p:cNvSpPr txBox="1"/>
          <p:nvPr/>
        </p:nvSpPr>
        <p:spPr>
          <a:xfrm>
            <a:off x="1047750" y="4581707"/>
            <a:ext cx="100965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01" algn="ctr" defTabSz="1038477"/>
            <a:r>
              <a:rPr lang="ru-RU" sz="3200" b="1" spc="-71" dirty="0">
                <a:solidFill>
                  <a:srgbClr val="AB8027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НОРМАТИВНЫЕ ТРЕБОВАНИЯ К ГОРИЗОНТАЛЬНОМУ МОНИТОРИНГУ: ДЕЙСТВУЮЩИЕ И ПЕРСПЕКТИВНЫЕ</a:t>
            </a:r>
            <a:endParaRPr lang="ru-RU" sz="3200" spc="-71" dirty="0">
              <a:solidFill>
                <a:srgbClr val="AB8027"/>
              </a:solidFill>
              <a:latin typeface="Arial Narrow" panose="020B060602020203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7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67395604"/>
              </p:ext>
            </p:extLst>
          </p:nvPr>
        </p:nvGraphicFramePr>
        <p:xfrm>
          <a:off x="115760" y="621607"/>
          <a:ext cx="11136440" cy="3057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192119610"/>
              </p:ext>
            </p:extLst>
          </p:nvPr>
        </p:nvGraphicFramePr>
        <p:xfrm>
          <a:off x="5524861" y="3939940"/>
          <a:ext cx="6567910" cy="2607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75795" y="3833650"/>
            <a:ext cx="4397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38477"/>
            <a:r>
              <a:rPr lang="kk-KZ" sz="1400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Срок реализации пилотного проекта</a:t>
            </a:r>
            <a:r>
              <a:rPr lang="ru-RU" sz="1400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 </a:t>
            </a:r>
            <a:br>
              <a:rPr lang="ru-RU" sz="1400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 31 декабря 2024 года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075797" y="5286520"/>
            <a:ext cx="43727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38477"/>
            <a:r>
              <a:rPr lang="ru-RU" sz="1400" b="1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Разработка до 1 октября 2024 года </a:t>
            </a:r>
            <a:br>
              <a:rPr lang="ru-RU" sz="1400" b="1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Требований Комитета по:</a:t>
            </a:r>
          </a:p>
          <a:p>
            <a:pPr defTabSz="1038477"/>
            <a:r>
              <a:rPr lang="ru-RU" sz="1400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формированию и раскрытию ФНО и установлению связей между уровнями раскрытия;</a:t>
            </a:r>
          </a:p>
          <a:p>
            <a:pPr defTabSz="1038477"/>
            <a:r>
              <a:rPr lang="ru-RU" sz="1400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формированию и раскрытию СВК; </a:t>
            </a:r>
          </a:p>
          <a:p>
            <a:pPr defTabSz="1038477"/>
            <a:r>
              <a:rPr lang="ru-RU" sz="1400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разработке и внедрению ИС ГМ.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75796" y="4638630"/>
            <a:ext cx="41594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38477"/>
            <a:r>
              <a:rPr lang="ru-RU" sz="1400" b="1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Полноценное</a:t>
            </a:r>
            <a:r>
              <a:rPr lang="ru-RU" sz="1400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внедрение ИС ГМ, в соответствии с Требованиями КГД МФ РК</a:t>
            </a:r>
          </a:p>
        </p:txBody>
      </p:sp>
      <p:pic>
        <p:nvPicPr>
          <p:cNvPr id="34" name="Graphic 82">
            <a:extLst>
              <a:ext uri="{FF2B5EF4-FFF2-40B4-BE49-F238E27FC236}">
                <a16:creationId xmlns:a16="http://schemas.microsoft.com/office/drawing/2014/main" id="{3DE33496-D564-4C90-88F5-5AF7A1B47E8D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 b="91769"/>
          <a:stretch/>
        </p:blipFill>
        <p:spPr>
          <a:xfrm>
            <a:off x="0" y="2"/>
            <a:ext cx="12192000" cy="564476"/>
          </a:xfrm>
          <a:prstGeom prst="rect">
            <a:avLst/>
          </a:prstGeom>
        </p:spPr>
      </p:pic>
      <p:sp>
        <p:nvSpPr>
          <p:cNvPr id="35" name="Прямоугольник 51">
            <a:extLst>
              <a:ext uri="{FF2B5EF4-FFF2-40B4-BE49-F238E27FC236}">
                <a16:creationId xmlns:a16="http://schemas.microsoft.com/office/drawing/2014/main" id="{3E3B35D4-A581-4966-A1FD-4FB16A462070}"/>
              </a:ext>
            </a:extLst>
          </p:cNvPr>
          <p:cNvSpPr/>
          <p:nvPr/>
        </p:nvSpPr>
        <p:spPr>
          <a:xfrm>
            <a:off x="0" y="3"/>
            <a:ext cx="12191997" cy="56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7" tIns="60953" rIns="121907" bIns="60953" rtlCol="0" anchor="ctr"/>
          <a:lstStyle/>
          <a:p>
            <a:pPr defTabSz="1038295"/>
            <a:r>
              <a:rPr lang="ru-RU" sz="2400" b="1" spc="-4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НОВЫЙ ПОРЯДОК ВНЕДРЕНИЯ</a:t>
            </a:r>
            <a:endParaRPr lang="ru-RU" sz="2400" spc="-40" dirty="0">
              <a:solidFill>
                <a:prstClr val="white">
                  <a:lumMod val="95000"/>
                </a:prst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668565" y="3046665"/>
            <a:ext cx="7904059" cy="374571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 defTabSz="1038503"/>
            <a:r>
              <a:rPr lang="ru-RU" sz="16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Участник должен разработать или внедрить ИС ГМ </a:t>
            </a:r>
            <a:r>
              <a:rPr lang="ru-RU" sz="1600" b="1" dirty="0">
                <a:solidFill>
                  <a:srgbClr val="132D4D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 1 октября 2024 года </a:t>
            </a:r>
            <a:endParaRPr lang="ru-RU" sz="1600" b="1" u="sng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049622" y="5965897"/>
            <a:ext cx="4618377" cy="568762"/>
          </a:xfrm>
          <a:prstGeom prst="roundRect">
            <a:avLst>
              <a:gd name="adj" fmla="val 15188"/>
            </a:avLst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defTabSz="1038503"/>
            <a:r>
              <a:rPr lang="ru-RU" sz="14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Быстрое закрытие периода, отсутствие штрафов,  проверок, минимизация пени и т.д.</a:t>
            </a:r>
          </a:p>
        </p:txBody>
      </p:sp>
      <p:sp>
        <p:nvSpPr>
          <p:cNvPr id="22" name="Номер слайда 3">
            <a:extLst>
              <a:ext uri="{FF2B5EF4-FFF2-40B4-BE49-F238E27FC236}">
                <a16:creationId xmlns:a16="http://schemas.microsoft.com/office/drawing/2014/main" id="{52749950-F604-4A49-B0B2-5A9239C37487}"/>
              </a:ext>
            </a:extLst>
          </p:cNvPr>
          <p:cNvSpPr txBox="1">
            <a:spLocks/>
          </p:cNvSpPr>
          <p:nvPr/>
        </p:nvSpPr>
        <p:spPr>
          <a:xfrm>
            <a:off x="11512819" y="6544038"/>
            <a:ext cx="679183" cy="313071"/>
          </a:xfrm>
          <a:prstGeom prst="rect">
            <a:avLst/>
          </a:prstGeom>
        </p:spPr>
        <p:txBody>
          <a:bodyPr lIns="121907" tIns="60953" rIns="121907" bIns="60953"/>
          <a:lstStyle>
            <a:defPPr>
              <a:defRPr lang="ru-RU"/>
            </a:defPPr>
            <a:lvl1pPr marL="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44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8897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346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7795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7243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6691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614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558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038321"/>
            <a:fld id="{F9BFB489-2B81-4C5F-94C6-197528BB56D0}" type="slidenum">
              <a:rPr lang="ru-RU" sz="1067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 algn="r" defTabSz="1038321"/>
              <a:t>2</a:t>
            </a:fld>
            <a:endParaRPr lang="ru-RU" sz="1067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31697" y="3810654"/>
            <a:ext cx="650686" cy="562920"/>
            <a:chOff x="188960" y="6455244"/>
            <a:chExt cx="650686" cy="562920"/>
          </a:xfrm>
        </p:grpSpPr>
        <p:sp>
          <p:nvSpPr>
            <p:cNvPr id="39" name="Freeform: Shape 17">
              <a:extLst>
                <a:ext uri="{FF2B5EF4-FFF2-40B4-BE49-F238E27FC236}">
                  <a16:creationId xmlns:a16="http://schemas.microsoft.com/office/drawing/2014/main" id="{E6160826-20A4-47BD-B6B7-9359C0A603F2}"/>
                </a:ext>
              </a:extLst>
            </p:cNvPr>
            <p:cNvSpPr/>
            <p:nvPr/>
          </p:nvSpPr>
          <p:spPr>
            <a:xfrm>
              <a:off x="188960" y="6455244"/>
              <a:ext cx="650686" cy="562920"/>
            </a:xfrm>
            <a:custGeom>
              <a:avLst/>
              <a:gdLst>
                <a:gd name="connsiteX0" fmla="*/ 0 w 1210832"/>
                <a:gd name="connsiteY0" fmla="*/ 523756 h 1047512"/>
                <a:gd name="connsiteX1" fmla="*/ 299274 w 1210832"/>
                <a:gd name="connsiteY1" fmla="*/ 0 h 1047512"/>
                <a:gd name="connsiteX2" fmla="*/ 911558 w 1210832"/>
                <a:gd name="connsiteY2" fmla="*/ 0 h 1047512"/>
                <a:gd name="connsiteX3" fmla="*/ 1210832 w 1210832"/>
                <a:gd name="connsiteY3" fmla="*/ 523756 h 1047512"/>
                <a:gd name="connsiteX4" fmla="*/ 911558 w 1210832"/>
                <a:gd name="connsiteY4" fmla="*/ 1047512 h 1047512"/>
                <a:gd name="connsiteX5" fmla="*/ 299274 w 1210832"/>
                <a:gd name="connsiteY5" fmla="*/ 1047512 h 1047512"/>
                <a:gd name="connsiteX6" fmla="*/ 0 w 1210832"/>
                <a:gd name="connsiteY6" fmla="*/ 523756 h 1047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0832" h="1047512">
                  <a:moveTo>
                    <a:pt x="0" y="523756"/>
                  </a:moveTo>
                  <a:lnTo>
                    <a:pt x="299274" y="0"/>
                  </a:lnTo>
                  <a:lnTo>
                    <a:pt x="911558" y="0"/>
                  </a:lnTo>
                  <a:lnTo>
                    <a:pt x="1210832" y="523756"/>
                  </a:lnTo>
                  <a:lnTo>
                    <a:pt x="911558" y="1047512"/>
                  </a:lnTo>
                  <a:lnTo>
                    <a:pt x="299274" y="1047512"/>
                  </a:lnTo>
                  <a:lnTo>
                    <a:pt x="0" y="5237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5A5A5">
                    <a:lumMod val="5000"/>
                    <a:lumOff val="95000"/>
                  </a:srgbClr>
                </a:gs>
                <a:gs pos="74000">
                  <a:srgbClr val="A5A5A5">
                    <a:lumMod val="45000"/>
                    <a:lumOff val="55000"/>
                  </a:srgbClr>
                </a:gs>
                <a:gs pos="83000">
                  <a:srgbClr val="A5A5A5">
                    <a:lumMod val="45000"/>
                    <a:lumOff val="55000"/>
                  </a:srgbClr>
                </a:gs>
                <a:gs pos="100000">
                  <a:srgbClr val="A5A5A5">
                    <a:lumMod val="30000"/>
                    <a:lumOff val="70000"/>
                  </a:srgbClr>
                </a:gs>
              </a:gsLst>
              <a:lin ang="5400000" scaled="1"/>
              <a:tileRect/>
            </a:gradFill>
            <a:ln w="28575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>
              <a:outerShdw blurRad="38100" sx="102000" sy="102000" algn="ctr" rotWithShape="0">
                <a:prstClr val="black">
                  <a:alpha val="29000"/>
                </a:prstClr>
              </a:outerShdw>
            </a:effectLst>
          </p:spPr>
          <p:txBody>
            <a:bodyPr spcFirstLastPara="0" vert="horz" wrap="square" lIns="232411" tIns="205345" rIns="232411" bIns="205345" numCol="1" spcCol="1270" anchor="ctr" anchorCtr="0">
              <a:noAutofit/>
            </a:bodyPr>
            <a:lstStyle/>
            <a:p>
              <a:pPr marL="0" marR="0" lvl="0" indent="0" algn="ctr" defTabSz="1111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5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1" name="Picture 3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sharpenSoften amount="50000"/>
                      </a14:imgEffect>
                      <a14:imgEffect>
                        <a14:saturation sat="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690" y="6534659"/>
              <a:ext cx="395226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BBB285CD-0485-41DB-8C9B-0EE9177193E6}"/>
              </a:ext>
            </a:extLst>
          </p:cNvPr>
          <p:cNvGrpSpPr/>
          <p:nvPr/>
        </p:nvGrpSpPr>
        <p:grpSpPr>
          <a:xfrm>
            <a:off x="231697" y="4618780"/>
            <a:ext cx="650686" cy="562920"/>
            <a:chOff x="-1149710" y="2513880"/>
            <a:chExt cx="650686" cy="562920"/>
          </a:xfrm>
        </p:grpSpPr>
        <p:sp>
          <p:nvSpPr>
            <p:cNvPr id="53" name="Freeform: Shape 19">
              <a:extLst>
                <a:ext uri="{FF2B5EF4-FFF2-40B4-BE49-F238E27FC236}">
                  <a16:creationId xmlns:a16="http://schemas.microsoft.com/office/drawing/2014/main" id="{1009F0E1-5D6A-4F34-ADC7-48E887864723}"/>
                </a:ext>
              </a:extLst>
            </p:cNvPr>
            <p:cNvSpPr/>
            <p:nvPr/>
          </p:nvSpPr>
          <p:spPr>
            <a:xfrm>
              <a:off x="-1149710" y="2513880"/>
              <a:ext cx="650686" cy="562920"/>
            </a:xfrm>
            <a:custGeom>
              <a:avLst/>
              <a:gdLst>
                <a:gd name="connsiteX0" fmla="*/ 0 w 1210832"/>
                <a:gd name="connsiteY0" fmla="*/ 523756 h 1047512"/>
                <a:gd name="connsiteX1" fmla="*/ 299274 w 1210832"/>
                <a:gd name="connsiteY1" fmla="*/ 0 h 1047512"/>
                <a:gd name="connsiteX2" fmla="*/ 911558 w 1210832"/>
                <a:gd name="connsiteY2" fmla="*/ 0 h 1047512"/>
                <a:gd name="connsiteX3" fmla="*/ 1210832 w 1210832"/>
                <a:gd name="connsiteY3" fmla="*/ 523756 h 1047512"/>
                <a:gd name="connsiteX4" fmla="*/ 911558 w 1210832"/>
                <a:gd name="connsiteY4" fmla="*/ 1047512 h 1047512"/>
                <a:gd name="connsiteX5" fmla="*/ 299274 w 1210832"/>
                <a:gd name="connsiteY5" fmla="*/ 1047512 h 1047512"/>
                <a:gd name="connsiteX6" fmla="*/ 0 w 1210832"/>
                <a:gd name="connsiteY6" fmla="*/ 523756 h 1047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0832" h="1047512">
                  <a:moveTo>
                    <a:pt x="0" y="523756"/>
                  </a:moveTo>
                  <a:lnTo>
                    <a:pt x="299274" y="0"/>
                  </a:lnTo>
                  <a:lnTo>
                    <a:pt x="911558" y="0"/>
                  </a:lnTo>
                  <a:lnTo>
                    <a:pt x="1210832" y="523756"/>
                  </a:lnTo>
                  <a:lnTo>
                    <a:pt x="911558" y="1047512"/>
                  </a:lnTo>
                  <a:lnTo>
                    <a:pt x="299274" y="1047512"/>
                  </a:lnTo>
                  <a:lnTo>
                    <a:pt x="0" y="5237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5A5A5">
                    <a:lumMod val="5000"/>
                    <a:lumOff val="95000"/>
                  </a:srgbClr>
                </a:gs>
                <a:gs pos="74000">
                  <a:srgbClr val="A5A5A5">
                    <a:lumMod val="45000"/>
                    <a:lumOff val="55000"/>
                  </a:srgbClr>
                </a:gs>
                <a:gs pos="83000">
                  <a:srgbClr val="A5A5A5">
                    <a:lumMod val="45000"/>
                    <a:lumOff val="55000"/>
                  </a:srgbClr>
                </a:gs>
                <a:gs pos="100000">
                  <a:srgbClr val="A5A5A5">
                    <a:lumMod val="30000"/>
                    <a:lumOff val="70000"/>
                  </a:srgbClr>
                </a:gs>
              </a:gsLst>
              <a:lin ang="5400000" scaled="1"/>
              <a:tileRect/>
            </a:gradFill>
            <a:ln w="28575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>
              <a:outerShdw blurRad="38100" sx="102000" sy="102000" algn="ctr" rotWithShape="0">
                <a:prstClr val="black">
                  <a:alpha val="29000"/>
                </a:prstClr>
              </a:outerShdw>
            </a:effectLst>
          </p:spPr>
          <p:txBody>
            <a:bodyPr spcFirstLastPara="0" vert="horz" wrap="square" lIns="232411" tIns="205345" rIns="232411" bIns="205345" numCol="1" spcCol="1270" anchor="ctr" anchorCtr="0">
              <a:noAutofit/>
            </a:bodyPr>
            <a:lstStyle/>
            <a:p>
              <a:pPr marL="0" marR="0" lvl="0" indent="0" algn="ctr" defTabSz="1111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5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54" name="Graphic 12" descr="Computer with solid fill">
              <a:extLst>
                <a:ext uri="{FF2B5EF4-FFF2-40B4-BE49-F238E27FC236}">
                  <a16:creationId xmlns:a16="http://schemas.microsoft.com/office/drawing/2014/main" id="{8D83CBC9-BED3-4A7D-845C-BB8B19043F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-1036539" y="2578980"/>
              <a:ext cx="426586" cy="426586"/>
            </a:xfrm>
            <a:prstGeom prst="rect">
              <a:avLst/>
            </a:prstGeom>
          </p:spPr>
        </p:pic>
      </p:grpSp>
      <p:grpSp>
        <p:nvGrpSpPr>
          <p:cNvPr id="58" name="Group 225">
            <a:extLst>
              <a:ext uri="{FF2B5EF4-FFF2-40B4-BE49-F238E27FC236}">
                <a16:creationId xmlns:a16="http://schemas.microsoft.com/office/drawing/2014/main" id="{46C5924F-7139-ACD4-9302-6964B2C9CDC1}"/>
              </a:ext>
            </a:extLst>
          </p:cNvPr>
          <p:cNvGrpSpPr/>
          <p:nvPr/>
        </p:nvGrpSpPr>
        <p:grpSpPr>
          <a:xfrm>
            <a:off x="231697" y="5697557"/>
            <a:ext cx="650686" cy="562920"/>
            <a:chOff x="1411164" y="4874460"/>
            <a:chExt cx="650686" cy="562920"/>
          </a:xfrm>
        </p:grpSpPr>
        <p:sp>
          <p:nvSpPr>
            <p:cNvPr id="59" name="Freeform: Shape 17">
              <a:extLst>
                <a:ext uri="{FF2B5EF4-FFF2-40B4-BE49-F238E27FC236}">
                  <a16:creationId xmlns:a16="http://schemas.microsoft.com/office/drawing/2014/main" id="{E6160826-20A4-47BD-B6B7-9359C0A603F2}"/>
                </a:ext>
              </a:extLst>
            </p:cNvPr>
            <p:cNvSpPr/>
            <p:nvPr/>
          </p:nvSpPr>
          <p:spPr>
            <a:xfrm>
              <a:off x="1411164" y="4874460"/>
              <a:ext cx="650686" cy="562920"/>
            </a:xfrm>
            <a:custGeom>
              <a:avLst/>
              <a:gdLst>
                <a:gd name="connsiteX0" fmla="*/ 0 w 1210832"/>
                <a:gd name="connsiteY0" fmla="*/ 523756 h 1047512"/>
                <a:gd name="connsiteX1" fmla="*/ 299274 w 1210832"/>
                <a:gd name="connsiteY1" fmla="*/ 0 h 1047512"/>
                <a:gd name="connsiteX2" fmla="*/ 911558 w 1210832"/>
                <a:gd name="connsiteY2" fmla="*/ 0 h 1047512"/>
                <a:gd name="connsiteX3" fmla="*/ 1210832 w 1210832"/>
                <a:gd name="connsiteY3" fmla="*/ 523756 h 1047512"/>
                <a:gd name="connsiteX4" fmla="*/ 911558 w 1210832"/>
                <a:gd name="connsiteY4" fmla="*/ 1047512 h 1047512"/>
                <a:gd name="connsiteX5" fmla="*/ 299274 w 1210832"/>
                <a:gd name="connsiteY5" fmla="*/ 1047512 h 1047512"/>
                <a:gd name="connsiteX6" fmla="*/ 0 w 1210832"/>
                <a:gd name="connsiteY6" fmla="*/ 523756 h 1047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0832" h="1047512">
                  <a:moveTo>
                    <a:pt x="0" y="523756"/>
                  </a:moveTo>
                  <a:lnTo>
                    <a:pt x="299274" y="0"/>
                  </a:lnTo>
                  <a:lnTo>
                    <a:pt x="911558" y="0"/>
                  </a:lnTo>
                  <a:lnTo>
                    <a:pt x="1210832" y="523756"/>
                  </a:lnTo>
                  <a:lnTo>
                    <a:pt x="911558" y="1047512"/>
                  </a:lnTo>
                  <a:lnTo>
                    <a:pt x="299274" y="1047512"/>
                  </a:lnTo>
                  <a:lnTo>
                    <a:pt x="0" y="5237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5A5A5">
                    <a:lumMod val="5000"/>
                    <a:lumOff val="95000"/>
                  </a:srgbClr>
                </a:gs>
                <a:gs pos="74000">
                  <a:srgbClr val="A5A5A5">
                    <a:lumMod val="45000"/>
                    <a:lumOff val="55000"/>
                  </a:srgbClr>
                </a:gs>
                <a:gs pos="83000">
                  <a:srgbClr val="A5A5A5">
                    <a:lumMod val="45000"/>
                    <a:lumOff val="55000"/>
                  </a:srgbClr>
                </a:gs>
                <a:gs pos="100000">
                  <a:srgbClr val="A5A5A5">
                    <a:lumMod val="30000"/>
                    <a:lumOff val="70000"/>
                  </a:srgbClr>
                </a:gs>
              </a:gsLst>
              <a:lin ang="5400000" scaled="1"/>
              <a:tileRect/>
            </a:gradFill>
            <a:ln w="28575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>
              <a:outerShdw blurRad="38100" sx="102000" sy="102000" algn="ctr" rotWithShape="0">
                <a:prstClr val="black">
                  <a:alpha val="29000"/>
                </a:prstClr>
              </a:outerShdw>
            </a:effectLst>
          </p:spPr>
          <p:txBody>
            <a:bodyPr spcFirstLastPara="0" vert="horz" wrap="square" lIns="232411" tIns="205345" rIns="232411" bIns="205345" numCol="1" spcCol="1270" anchor="ctr" anchorCtr="0">
              <a:noAutofit/>
            </a:bodyPr>
            <a:lstStyle/>
            <a:p>
              <a:pPr marL="0" marR="0" lvl="0" indent="0" algn="ctr" defTabSz="1111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5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0" name="Graphic 14" descr="Server with solid fill">
              <a:extLst>
                <a:ext uri="{FF2B5EF4-FFF2-40B4-BE49-F238E27FC236}">
                  <a16:creationId xmlns:a16="http://schemas.microsoft.com/office/drawing/2014/main" id="{4869DC1C-F687-5D7B-7BB6-CCDB5C789F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523214" y="4942627"/>
              <a:ext cx="426586" cy="426586"/>
            </a:xfrm>
            <a:prstGeom prst="rect">
              <a:avLst/>
            </a:prstGeom>
          </p:spPr>
        </p:pic>
      </p:grp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E4FCF3C3-2ED3-4C80-9A51-A7E192D68579}"/>
              </a:ext>
            </a:extLst>
          </p:cNvPr>
          <p:cNvGrpSpPr/>
          <p:nvPr/>
        </p:nvGrpSpPr>
        <p:grpSpPr>
          <a:xfrm>
            <a:off x="1382897" y="3029726"/>
            <a:ext cx="285668" cy="408448"/>
            <a:chOff x="9617249" y="568182"/>
            <a:chExt cx="330416" cy="472429"/>
          </a:xfrm>
          <a:solidFill>
            <a:srgbClr val="B39D79"/>
          </a:solidFill>
        </p:grpSpPr>
        <p:sp>
          <p:nvSpPr>
            <p:cNvPr id="67" name="Полилиния: фигура 63">
              <a:extLst>
                <a:ext uri="{FF2B5EF4-FFF2-40B4-BE49-F238E27FC236}">
                  <a16:creationId xmlns:a16="http://schemas.microsoft.com/office/drawing/2014/main" id="{9A83D406-2F65-44D3-B1FC-C54CB6EAF38B}"/>
                </a:ext>
              </a:extLst>
            </p:cNvPr>
            <p:cNvSpPr/>
            <p:nvPr/>
          </p:nvSpPr>
          <p:spPr>
            <a:xfrm>
              <a:off x="9706152" y="937881"/>
              <a:ext cx="152609" cy="38766"/>
            </a:xfrm>
            <a:custGeom>
              <a:avLst/>
              <a:gdLst>
                <a:gd name="connsiteX0" fmla="*/ 133226 w 152609"/>
                <a:gd name="connsiteY0" fmla="*/ 0 h 38766"/>
                <a:gd name="connsiteX1" fmla="*/ 19383 w 152609"/>
                <a:gd name="connsiteY1" fmla="*/ 0 h 38766"/>
                <a:gd name="connsiteX2" fmla="*/ 0 w 152609"/>
                <a:gd name="connsiteY2" fmla="*/ 19383 h 38766"/>
                <a:gd name="connsiteX3" fmla="*/ 19383 w 152609"/>
                <a:gd name="connsiteY3" fmla="*/ 38766 h 38766"/>
                <a:gd name="connsiteX4" fmla="*/ 133226 w 152609"/>
                <a:gd name="connsiteY4" fmla="*/ 38766 h 38766"/>
                <a:gd name="connsiteX5" fmla="*/ 152609 w 152609"/>
                <a:gd name="connsiteY5" fmla="*/ 19383 h 38766"/>
                <a:gd name="connsiteX6" fmla="*/ 133226 w 152609"/>
                <a:gd name="connsiteY6" fmla="*/ 0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609" h="38766">
                  <a:moveTo>
                    <a:pt x="133226" y="0"/>
                  </a:moveTo>
                  <a:lnTo>
                    <a:pt x="19383" y="0"/>
                  </a:lnTo>
                  <a:cubicBezTo>
                    <a:pt x="8678" y="0"/>
                    <a:pt x="0" y="8678"/>
                    <a:pt x="0" y="19383"/>
                  </a:cubicBezTo>
                  <a:cubicBezTo>
                    <a:pt x="0" y="30088"/>
                    <a:pt x="8678" y="38766"/>
                    <a:pt x="19383" y="38766"/>
                  </a:cubicBezTo>
                  <a:lnTo>
                    <a:pt x="133226" y="38766"/>
                  </a:lnTo>
                  <a:cubicBezTo>
                    <a:pt x="143931" y="38766"/>
                    <a:pt x="152609" y="30088"/>
                    <a:pt x="152609" y="19383"/>
                  </a:cubicBezTo>
                  <a:cubicBezTo>
                    <a:pt x="152609" y="8678"/>
                    <a:pt x="143931" y="0"/>
                    <a:pt x="133226" y="0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Полилиния: фигура 64">
              <a:extLst>
                <a:ext uri="{FF2B5EF4-FFF2-40B4-BE49-F238E27FC236}">
                  <a16:creationId xmlns:a16="http://schemas.microsoft.com/office/drawing/2014/main" id="{367EC66C-2AD2-4BAB-81E1-9EB7CE9EAA7E}"/>
                </a:ext>
              </a:extLst>
            </p:cNvPr>
            <p:cNvSpPr/>
            <p:nvPr/>
          </p:nvSpPr>
          <p:spPr>
            <a:xfrm>
              <a:off x="9741171" y="1001845"/>
              <a:ext cx="82571" cy="38766"/>
            </a:xfrm>
            <a:custGeom>
              <a:avLst/>
              <a:gdLst>
                <a:gd name="connsiteX0" fmla="*/ 41221 w 82571"/>
                <a:gd name="connsiteY0" fmla="*/ 38766 h 38766"/>
                <a:gd name="connsiteX1" fmla="*/ 82572 w 82571"/>
                <a:gd name="connsiteY1" fmla="*/ 0 h 38766"/>
                <a:gd name="connsiteX2" fmla="*/ 0 w 82571"/>
                <a:gd name="connsiteY2" fmla="*/ 0 h 38766"/>
                <a:gd name="connsiteX3" fmla="*/ 41221 w 82571"/>
                <a:gd name="connsiteY3" fmla="*/ 38766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71" h="38766">
                  <a:moveTo>
                    <a:pt x="41221" y="38766"/>
                  </a:moveTo>
                  <a:cubicBezTo>
                    <a:pt x="63061" y="38745"/>
                    <a:pt x="81143" y="21793"/>
                    <a:pt x="82572" y="0"/>
                  </a:cubicBezTo>
                  <a:lnTo>
                    <a:pt x="0" y="0"/>
                  </a:lnTo>
                  <a:cubicBezTo>
                    <a:pt x="1363" y="21772"/>
                    <a:pt x="19406" y="38740"/>
                    <a:pt x="41221" y="38766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Полилиния: фигура 65">
              <a:extLst>
                <a:ext uri="{FF2B5EF4-FFF2-40B4-BE49-F238E27FC236}">
                  <a16:creationId xmlns:a16="http://schemas.microsoft.com/office/drawing/2014/main" id="{20E521A9-4795-4B73-B670-B71DCB63EBD2}"/>
                </a:ext>
              </a:extLst>
            </p:cNvPr>
            <p:cNvSpPr/>
            <p:nvPr/>
          </p:nvSpPr>
          <p:spPr>
            <a:xfrm>
              <a:off x="9617249" y="568182"/>
              <a:ext cx="330416" cy="343855"/>
            </a:xfrm>
            <a:custGeom>
              <a:avLst/>
              <a:gdLst>
                <a:gd name="connsiteX0" fmla="*/ 165144 w 330416"/>
                <a:gd name="connsiteY0" fmla="*/ 0 h 343855"/>
                <a:gd name="connsiteX1" fmla="*/ 165144 w 330416"/>
                <a:gd name="connsiteY1" fmla="*/ 0 h 343855"/>
                <a:gd name="connsiteX2" fmla="*/ 0 w 330416"/>
                <a:gd name="connsiteY2" fmla="*/ 163334 h 343855"/>
                <a:gd name="connsiteX3" fmla="*/ 0 w 330416"/>
                <a:gd name="connsiteY3" fmla="*/ 169020 h 343855"/>
                <a:gd name="connsiteX4" fmla="*/ 11501 w 330416"/>
                <a:gd name="connsiteY4" fmla="*/ 226911 h 343855"/>
                <a:gd name="connsiteX5" fmla="*/ 40187 w 330416"/>
                <a:gd name="connsiteY5" fmla="*/ 273947 h 343855"/>
                <a:gd name="connsiteX6" fmla="*/ 78954 w 330416"/>
                <a:gd name="connsiteY6" fmla="*/ 336748 h 343855"/>
                <a:gd name="connsiteX7" fmla="*/ 90325 w 330416"/>
                <a:gd name="connsiteY7" fmla="*/ 343855 h 343855"/>
                <a:gd name="connsiteX8" fmla="*/ 240221 w 330416"/>
                <a:gd name="connsiteY8" fmla="*/ 343855 h 343855"/>
                <a:gd name="connsiteX9" fmla="*/ 251592 w 330416"/>
                <a:gd name="connsiteY9" fmla="*/ 336748 h 343855"/>
                <a:gd name="connsiteX10" fmla="*/ 290358 w 330416"/>
                <a:gd name="connsiteY10" fmla="*/ 273947 h 343855"/>
                <a:gd name="connsiteX11" fmla="*/ 318916 w 330416"/>
                <a:gd name="connsiteY11" fmla="*/ 226911 h 343855"/>
                <a:gd name="connsiteX12" fmla="*/ 330416 w 330416"/>
                <a:gd name="connsiteY12" fmla="*/ 169666 h 343855"/>
                <a:gd name="connsiteX13" fmla="*/ 330416 w 330416"/>
                <a:gd name="connsiteY13" fmla="*/ 163981 h 343855"/>
                <a:gd name="connsiteX14" fmla="*/ 165144 w 330416"/>
                <a:gd name="connsiteY14" fmla="*/ 0 h 343855"/>
                <a:gd name="connsiteX15" fmla="*/ 292296 w 330416"/>
                <a:gd name="connsiteY15" fmla="*/ 167986 h 343855"/>
                <a:gd name="connsiteX16" fmla="*/ 283251 w 330416"/>
                <a:gd name="connsiteY16" fmla="*/ 212567 h 343855"/>
                <a:gd name="connsiteX17" fmla="*/ 261671 w 330416"/>
                <a:gd name="connsiteY17" fmla="*/ 247457 h 343855"/>
                <a:gd name="connsiteX18" fmla="*/ 224585 w 330416"/>
                <a:gd name="connsiteY18" fmla="*/ 304702 h 343855"/>
                <a:gd name="connsiteX19" fmla="*/ 105831 w 330416"/>
                <a:gd name="connsiteY19" fmla="*/ 304702 h 343855"/>
                <a:gd name="connsiteX20" fmla="*/ 68616 w 330416"/>
                <a:gd name="connsiteY20" fmla="*/ 247457 h 343855"/>
                <a:gd name="connsiteX21" fmla="*/ 47165 w 330416"/>
                <a:gd name="connsiteY21" fmla="*/ 212567 h 343855"/>
                <a:gd name="connsiteX22" fmla="*/ 38120 w 330416"/>
                <a:gd name="connsiteY22" fmla="*/ 167986 h 343855"/>
                <a:gd name="connsiteX23" fmla="*/ 38120 w 330416"/>
                <a:gd name="connsiteY23" fmla="*/ 163334 h 343855"/>
                <a:gd name="connsiteX24" fmla="*/ 165144 w 330416"/>
                <a:gd name="connsiteY24" fmla="*/ 37732 h 343855"/>
                <a:gd name="connsiteX25" fmla="*/ 165144 w 330416"/>
                <a:gd name="connsiteY25" fmla="*/ 37732 h 343855"/>
                <a:gd name="connsiteX26" fmla="*/ 292296 w 330416"/>
                <a:gd name="connsiteY26" fmla="*/ 163334 h 34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30416" h="343855">
                  <a:moveTo>
                    <a:pt x="165144" y="0"/>
                  </a:moveTo>
                  <a:lnTo>
                    <a:pt x="165144" y="0"/>
                  </a:lnTo>
                  <a:cubicBezTo>
                    <a:pt x="74896" y="616"/>
                    <a:pt x="1611" y="73099"/>
                    <a:pt x="0" y="163334"/>
                  </a:cubicBezTo>
                  <a:lnTo>
                    <a:pt x="0" y="169020"/>
                  </a:lnTo>
                  <a:cubicBezTo>
                    <a:pt x="438" y="188839"/>
                    <a:pt x="4330" y="208430"/>
                    <a:pt x="11501" y="226911"/>
                  </a:cubicBezTo>
                  <a:cubicBezTo>
                    <a:pt x="18179" y="244176"/>
                    <a:pt x="27895" y="260106"/>
                    <a:pt x="40187" y="273947"/>
                  </a:cubicBezTo>
                  <a:cubicBezTo>
                    <a:pt x="55512" y="293299"/>
                    <a:pt x="68522" y="314376"/>
                    <a:pt x="78954" y="336748"/>
                  </a:cubicBezTo>
                  <a:cubicBezTo>
                    <a:pt x="81122" y="341052"/>
                    <a:pt x="85506" y="343792"/>
                    <a:pt x="90325" y="343855"/>
                  </a:cubicBezTo>
                  <a:lnTo>
                    <a:pt x="240221" y="343855"/>
                  </a:lnTo>
                  <a:cubicBezTo>
                    <a:pt x="245039" y="343792"/>
                    <a:pt x="249424" y="341052"/>
                    <a:pt x="251592" y="336748"/>
                  </a:cubicBezTo>
                  <a:cubicBezTo>
                    <a:pt x="262033" y="314381"/>
                    <a:pt x="275043" y="293306"/>
                    <a:pt x="290358" y="273947"/>
                  </a:cubicBezTo>
                  <a:cubicBezTo>
                    <a:pt x="302572" y="260071"/>
                    <a:pt x="312240" y="244149"/>
                    <a:pt x="318916" y="226911"/>
                  </a:cubicBezTo>
                  <a:cubicBezTo>
                    <a:pt x="325891" y="208598"/>
                    <a:pt x="329778" y="189252"/>
                    <a:pt x="330416" y="169666"/>
                  </a:cubicBezTo>
                  <a:lnTo>
                    <a:pt x="330416" y="163981"/>
                  </a:lnTo>
                  <a:cubicBezTo>
                    <a:pt x="329083" y="73472"/>
                    <a:pt x="255660" y="623"/>
                    <a:pt x="165144" y="0"/>
                  </a:cubicBezTo>
                  <a:close/>
                  <a:moveTo>
                    <a:pt x="292296" y="167986"/>
                  </a:moveTo>
                  <a:cubicBezTo>
                    <a:pt x="291761" y="183243"/>
                    <a:pt x="288704" y="198308"/>
                    <a:pt x="283251" y="212567"/>
                  </a:cubicBezTo>
                  <a:cubicBezTo>
                    <a:pt x="278157" y="225372"/>
                    <a:pt x="270854" y="237181"/>
                    <a:pt x="261671" y="247457"/>
                  </a:cubicBezTo>
                  <a:cubicBezTo>
                    <a:pt x="247153" y="265052"/>
                    <a:pt x="234709" y="284260"/>
                    <a:pt x="224585" y="304702"/>
                  </a:cubicBezTo>
                  <a:lnTo>
                    <a:pt x="105831" y="304702"/>
                  </a:lnTo>
                  <a:cubicBezTo>
                    <a:pt x="95660" y="284258"/>
                    <a:pt x="83174" y="265049"/>
                    <a:pt x="68616" y="247457"/>
                  </a:cubicBezTo>
                  <a:cubicBezTo>
                    <a:pt x="59474" y="237176"/>
                    <a:pt x="52213" y="225367"/>
                    <a:pt x="47165" y="212567"/>
                  </a:cubicBezTo>
                  <a:cubicBezTo>
                    <a:pt x="41712" y="198308"/>
                    <a:pt x="38655" y="183243"/>
                    <a:pt x="38120" y="167986"/>
                  </a:cubicBezTo>
                  <a:lnTo>
                    <a:pt x="38120" y="163334"/>
                  </a:lnTo>
                  <a:cubicBezTo>
                    <a:pt x="39313" y="93913"/>
                    <a:pt x="95713" y="38143"/>
                    <a:pt x="165144" y="37732"/>
                  </a:cubicBezTo>
                  <a:lnTo>
                    <a:pt x="165144" y="37732"/>
                  </a:lnTo>
                  <a:cubicBezTo>
                    <a:pt x="234596" y="38142"/>
                    <a:pt x="291035" y="93893"/>
                    <a:pt x="292296" y="163334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Полилиния: фигура 66">
              <a:extLst>
                <a:ext uri="{FF2B5EF4-FFF2-40B4-BE49-F238E27FC236}">
                  <a16:creationId xmlns:a16="http://schemas.microsoft.com/office/drawing/2014/main" id="{C5A103C1-6A69-4222-A9D6-508995EB9A21}"/>
                </a:ext>
              </a:extLst>
            </p:cNvPr>
            <p:cNvSpPr/>
            <p:nvPr/>
          </p:nvSpPr>
          <p:spPr>
            <a:xfrm>
              <a:off x="9720108" y="640028"/>
              <a:ext cx="139299" cy="193830"/>
            </a:xfrm>
            <a:custGeom>
              <a:avLst/>
              <a:gdLst>
                <a:gd name="connsiteX0" fmla="*/ 0 w 139299"/>
                <a:gd name="connsiteY0" fmla="*/ 133485 h 193830"/>
                <a:gd name="connsiteX1" fmla="*/ 68358 w 139299"/>
                <a:gd name="connsiteY1" fmla="*/ 0 h 193830"/>
                <a:gd name="connsiteX2" fmla="*/ 68358 w 139299"/>
                <a:gd name="connsiteY2" fmla="*/ 77274 h 193830"/>
                <a:gd name="connsiteX3" fmla="*/ 139299 w 139299"/>
                <a:gd name="connsiteY3" fmla="*/ 63189 h 193830"/>
                <a:gd name="connsiteX4" fmla="*/ 68358 w 139299"/>
                <a:gd name="connsiteY4" fmla="*/ 193830 h 193830"/>
                <a:gd name="connsiteX5" fmla="*/ 68358 w 139299"/>
                <a:gd name="connsiteY5" fmla="*/ 117978 h 193830"/>
                <a:gd name="connsiteX6" fmla="*/ 0 w 139299"/>
                <a:gd name="connsiteY6" fmla="*/ 133485 h 193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299" h="193830">
                  <a:moveTo>
                    <a:pt x="0" y="133485"/>
                  </a:moveTo>
                  <a:lnTo>
                    <a:pt x="68358" y="0"/>
                  </a:lnTo>
                  <a:lnTo>
                    <a:pt x="68358" y="77274"/>
                  </a:lnTo>
                  <a:lnTo>
                    <a:pt x="139299" y="63189"/>
                  </a:lnTo>
                  <a:lnTo>
                    <a:pt x="68358" y="193830"/>
                  </a:lnTo>
                  <a:lnTo>
                    <a:pt x="68358" y="117978"/>
                  </a:lnTo>
                  <a:lnTo>
                    <a:pt x="0" y="133485"/>
                  </a:ln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1" name="Группа 70">
            <a:extLst>
              <a:ext uri="{FF2B5EF4-FFF2-40B4-BE49-F238E27FC236}">
                <a16:creationId xmlns:a16="http://schemas.microsoft.com/office/drawing/2014/main" id="{E4FCF3C3-2ED3-4C80-9A51-A7E192D68579}"/>
              </a:ext>
            </a:extLst>
          </p:cNvPr>
          <p:cNvGrpSpPr/>
          <p:nvPr/>
        </p:nvGrpSpPr>
        <p:grpSpPr>
          <a:xfrm>
            <a:off x="5676744" y="6040404"/>
            <a:ext cx="285668" cy="408448"/>
            <a:chOff x="9617249" y="568182"/>
            <a:chExt cx="330416" cy="472429"/>
          </a:xfrm>
          <a:solidFill>
            <a:srgbClr val="B39D79"/>
          </a:solidFill>
        </p:grpSpPr>
        <p:sp>
          <p:nvSpPr>
            <p:cNvPr id="72" name="Полилиния: фигура 63">
              <a:extLst>
                <a:ext uri="{FF2B5EF4-FFF2-40B4-BE49-F238E27FC236}">
                  <a16:creationId xmlns:a16="http://schemas.microsoft.com/office/drawing/2014/main" id="{9A83D406-2F65-44D3-B1FC-C54CB6EAF38B}"/>
                </a:ext>
              </a:extLst>
            </p:cNvPr>
            <p:cNvSpPr/>
            <p:nvPr/>
          </p:nvSpPr>
          <p:spPr>
            <a:xfrm>
              <a:off x="9706152" y="937881"/>
              <a:ext cx="152609" cy="38766"/>
            </a:xfrm>
            <a:custGeom>
              <a:avLst/>
              <a:gdLst>
                <a:gd name="connsiteX0" fmla="*/ 133226 w 152609"/>
                <a:gd name="connsiteY0" fmla="*/ 0 h 38766"/>
                <a:gd name="connsiteX1" fmla="*/ 19383 w 152609"/>
                <a:gd name="connsiteY1" fmla="*/ 0 h 38766"/>
                <a:gd name="connsiteX2" fmla="*/ 0 w 152609"/>
                <a:gd name="connsiteY2" fmla="*/ 19383 h 38766"/>
                <a:gd name="connsiteX3" fmla="*/ 19383 w 152609"/>
                <a:gd name="connsiteY3" fmla="*/ 38766 h 38766"/>
                <a:gd name="connsiteX4" fmla="*/ 133226 w 152609"/>
                <a:gd name="connsiteY4" fmla="*/ 38766 h 38766"/>
                <a:gd name="connsiteX5" fmla="*/ 152609 w 152609"/>
                <a:gd name="connsiteY5" fmla="*/ 19383 h 38766"/>
                <a:gd name="connsiteX6" fmla="*/ 133226 w 152609"/>
                <a:gd name="connsiteY6" fmla="*/ 0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609" h="38766">
                  <a:moveTo>
                    <a:pt x="133226" y="0"/>
                  </a:moveTo>
                  <a:lnTo>
                    <a:pt x="19383" y="0"/>
                  </a:lnTo>
                  <a:cubicBezTo>
                    <a:pt x="8678" y="0"/>
                    <a:pt x="0" y="8678"/>
                    <a:pt x="0" y="19383"/>
                  </a:cubicBezTo>
                  <a:cubicBezTo>
                    <a:pt x="0" y="30088"/>
                    <a:pt x="8678" y="38766"/>
                    <a:pt x="19383" y="38766"/>
                  </a:cubicBezTo>
                  <a:lnTo>
                    <a:pt x="133226" y="38766"/>
                  </a:lnTo>
                  <a:cubicBezTo>
                    <a:pt x="143931" y="38766"/>
                    <a:pt x="152609" y="30088"/>
                    <a:pt x="152609" y="19383"/>
                  </a:cubicBezTo>
                  <a:cubicBezTo>
                    <a:pt x="152609" y="8678"/>
                    <a:pt x="143931" y="0"/>
                    <a:pt x="133226" y="0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Полилиния: фигура 64">
              <a:extLst>
                <a:ext uri="{FF2B5EF4-FFF2-40B4-BE49-F238E27FC236}">
                  <a16:creationId xmlns:a16="http://schemas.microsoft.com/office/drawing/2014/main" id="{367EC66C-2AD2-4BAB-81E1-9EB7CE9EAA7E}"/>
                </a:ext>
              </a:extLst>
            </p:cNvPr>
            <p:cNvSpPr/>
            <p:nvPr/>
          </p:nvSpPr>
          <p:spPr>
            <a:xfrm>
              <a:off x="9741171" y="1001845"/>
              <a:ext cx="82571" cy="38766"/>
            </a:xfrm>
            <a:custGeom>
              <a:avLst/>
              <a:gdLst>
                <a:gd name="connsiteX0" fmla="*/ 41221 w 82571"/>
                <a:gd name="connsiteY0" fmla="*/ 38766 h 38766"/>
                <a:gd name="connsiteX1" fmla="*/ 82572 w 82571"/>
                <a:gd name="connsiteY1" fmla="*/ 0 h 38766"/>
                <a:gd name="connsiteX2" fmla="*/ 0 w 82571"/>
                <a:gd name="connsiteY2" fmla="*/ 0 h 38766"/>
                <a:gd name="connsiteX3" fmla="*/ 41221 w 82571"/>
                <a:gd name="connsiteY3" fmla="*/ 38766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71" h="38766">
                  <a:moveTo>
                    <a:pt x="41221" y="38766"/>
                  </a:moveTo>
                  <a:cubicBezTo>
                    <a:pt x="63061" y="38745"/>
                    <a:pt x="81143" y="21793"/>
                    <a:pt x="82572" y="0"/>
                  </a:cubicBezTo>
                  <a:lnTo>
                    <a:pt x="0" y="0"/>
                  </a:lnTo>
                  <a:cubicBezTo>
                    <a:pt x="1363" y="21772"/>
                    <a:pt x="19406" y="38740"/>
                    <a:pt x="41221" y="38766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Полилиния: фигура 65">
              <a:extLst>
                <a:ext uri="{FF2B5EF4-FFF2-40B4-BE49-F238E27FC236}">
                  <a16:creationId xmlns:a16="http://schemas.microsoft.com/office/drawing/2014/main" id="{20E521A9-4795-4B73-B670-B71DCB63EBD2}"/>
                </a:ext>
              </a:extLst>
            </p:cNvPr>
            <p:cNvSpPr/>
            <p:nvPr/>
          </p:nvSpPr>
          <p:spPr>
            <a:xfrm>
              <a:off x="9617249" y="568182"/>
              <a:ext cx="330416" cy="343855"/>
            </a:xfrm>
            <a:custGeom>
              <a:avLst/>
              <a:gdLst>
                <a:gd name="connsiteX0" fmla="*/ 165144 w 330416"/>
                <a:gd name="connsiteY0" fmla="*/ 0 h 343855"/>
                <a:gd name="connsiteX1" fmla="*/ 165144 w 330416"/>
                <a:gd name="connsiteY1" fmla="*/ 0 h 343855"/>
                <a:gd name="connsiteX2" fmla="*/ 0 w 330416"/>
                <a:gd name="connsiteY2" fmla="*/ 163334 h 343855"/>
                <a:gd name="connsiteX3" fmla="*/ 0 w 330416"/>
                <a:gd name="connsiteY3" fmla="*/ 169020 h 343855"/>
                <a:gd name="connsiteX4" fmla="*/ 11501 w 330416"/>
                <a:gd name="connsiteY4" fmla="*/ 226911 h 343855"/>
                <a:gd name="connsiteX5" fmla="*/ 40187 w 330416"/>
                <a:gd name="connsiteY5" fmla="*/ 273947 h 343855"/>
                <a:gd name="connsiteX6" fmla="*/ 78954 w 330416"/>
                <a:gd name="connsiteY6" fmla="*/ 336748 h 343855"/>
                <a:gd name="connsiteX7" fmla="*/ 90325 w 330416"/>
                <a:gd name="connsiteY7" fmla="*/ 343855 h 343855"/>
                <a:gd name="connsiteX8" fmla="*/ 240221 w 330416"/>
                <a:gd name="connsiteY8" fmla="*/ 343855 h 343855"/>
                <a:gd name="connsiteX9" fmla="*/ 251592 w 330416"/>
                <a:gd name="connsiteY9" fmla="*/ 336748 h 343855"/>
                <a:gd name="connsiteX10" fmla="*/ 290358 w 330416"/>
                <a:gd name="connsiteY10" fmla="*/ 273947 h 343855"/>
                <a:gd name="connsiteX11" fmla="*/ 318916 w 330416"/>
                <a:gd name="connsiteY11" fmla="*/ 226911 h 343855"/>
                <a:gd name="connsiteX12" fmla="*/ 330416 w 330416"/>
                <a:gd name="connsiteY12" fmla="*/ 169666 h 343855"/>
                <a:gd name="connsiteX13" fmla="*/ 330416 w 330416"/>
                <a:gd name="connsiteY13" fmla="*/ 163981 h 343855"/>
                <a:gd name="connsiteX14" fmla="*/ 165144 w 330416"/>
                <a:gd name="connsiteY14" fmla="*/ 0 h 343855"/>
                <a:gd name="connsiteX15" fmla="*/ 292296 w 330416"/>
                <a:gd name="connsiteY15" fmla="*/ 167986 h 343855"/>
                <a:gd name="connsiteX16" fmla="*/ 283251 w 330416"/>
                <a:gd name="connsiteY16" fmla="*/ 212567 h 343855"/>
                <a:gd name="connsiteX17" fmla="*/ 261671 w 330416"/>
                <a:gd name="connsiteY17" fmla="*/ 247457 h 343855"/>
                <a:gd name="connsiteX18" fmla="*/ 224585 w 330416"/>
                <a:gd name="connsiteY18" fmla="*/ 304702 h 343855"/>
                <a:gd name="connsiteX19" fmla="*/ 105831 w 330416"/>
                <a:gd name="connsiteY19" fmla="*/ 304702 h 343855"/>
                <a:gd name="connsiteX20" fmla="*/ 68616 w 330416"/>
                <a:gd name="connsiteY20" fmla="*/ 247457 h 343855"/>
                <a:gd name="connsiteX21" fmla="*/ 47165 w 330416"/>
                <a:gd name="connsiteY21" fmla="*/ 212567 h 343855"/>
                <a:gd name="connsiteX22" fmla="*/ 38120 w 330416"/>
                <a:gd name="connsiteY22" fmla="*/ 167986 h 343855"/>
                <a:gd name="connsiteX23" fmla="*/ 38120 w 330416"/>
                <a:gd name="connsiteY23" fmla="*/ 163334 h 343855"/>
                <a:gd name="connsiteX24" fmla="*/ 165144 w 330416"/>
                <a:gd name="connsiteY24" fmla="*/ 37732 h 343855"/>
                <a:gd name="connsiteX25" fmla="*/ 165144 w 330416"/>
                <a:gd name="connsiteY25" fmla="*/ 37732 h 343855"/>
                <a:gd name="connsiteX26" fmla="*/ 292296 w 330416"/>
                <a:gd name="connsiteY26" fmla="*/ 163334 h 34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30416" h="343855">
                  <a:moveTo>
                    <a:pt x="165144" y="0"/>
                  </a:moveTo>
                  <a:lnTo>
                    <a:pt x="165144" y="0"/>
                  </a:lnTo>
                  <a:cubicBezTo>
                    <a:pt x="74896" y="616"/>
                    <a:pt x="1611" y="73099"/>
                    <a:pt x="0" y="163334"/>
                  </a:cubicBezTo>
                  <a:lnTo>
                    <a:pt x="0" y="169020"/>
                  </a:lnTo>
                  <a:cubicBezTo>
                    <a:pt x="438" y="188839"/>
                    <a:pt x="4330" y="208430"/>
                    <a:pt x="11501" y="226911"/>
                  </a:cubicBezTo>
                  <a:cubicBezTo>
                    <a:pt x="18179" y="244176"/>
                    <a:pt x="27895" y="260106"/>
                    <a:pt x="40187" y="273947"/>
                  </a:cubicBezTo>
                  <a:cubicBezTo>
                    <a:pt x="55512" y="293299"/>
                    <a:pt x="68522" y="314376"/>
                    <a:pt x="78954" y="336748"/>
                  </a:cubicBezTo>
                  <a:cubicBezTo>
                    <a:pt x="81122" y="341052"/>
                    <a:pt x="85506" y="343792"/>
                    <a:pt x="90325" y="343855"/>
                  </a:cubicBezTo>
                  <a:lnTo>
                    <a:pt x="240221" y="343855"/>
                  </a:lnTo>
                  <a:cubicBezTo>
                    <a:pt x="245039" y="343792"/>
                    <a:pt x="249424" y="341052"/>
                    <a:pt x="251592" y="336748"/>
                  </a:cubicBezTo>
                  <a:cubicBezTo>
                    <a:pt x="262033" y="314381"/>
                    <a:pt x="275043" y="293306"/>
                    <a:pt x="290358" y="273947"/>
                  </a:cubicBezTo>
                  <a:cubicBezTo>
                    <a:pt x="302572" y="260071"/>
                    <a:pt x="312240" y="244149"/>
                    <a:pt x="318916" y="226911"/>
                  </a:cubicBezTo>
                  <a:cubicBezTo>
                    <a:pt x="325891" y="208598"/>
                    <a:pt x="329778" y="189252"/>
                    <a:pt x="330416" y="169666"/>
                  </a:cubicBezTo>
                  <a:lnTo>
                    <a:pt x="330416" y="163981"/>
                  </a:lnTo>
                  <a:cubicBezTo>
                    <a:pt x="329083" y="73472"/>
                    <a:pt x="255660" y="623"/>
                    <a:pt x="165144" y="0"/>
                  </a:cubicBezTo>
                  <a:close/>
                  <a:moveTo>
                    <a:pt x="292296" y="167986"/>
                  </a:moveTo>
                  <a:cubicBezTo>
                    <a:pt x="291761" y="183243"/>
                    <a:pt x="288704" y="198308"/>
                    <a:pt x="283251" y="212567"/>
                  </a:cubicBezTo>
                  <a:cubicBezTo>
                    <a:pt x="278157" y="225372"/>
                    <a:pt x="270854" y="237181"/>
                    <a:pt x="261671" y="247457"/>
                  </a:cubicBezTo>
                  <a:cubicBezTo>
                    <a:pt x="247153" y="265052"/>
                    <a:pt x="234709" y="284260"/>
                    <a:pt x="224585" y="304702"/>
                  </a:cubicBezTo>
                  <a:lnTo>
                    <a:pt x="105831" y="304702"/>
                  </a:lnTo>
                  <a:cubicBezTo>
                    <a:pt x="95660" y="284258"/>
                    <a:pt x="83174" y="265049"/>
                    <a:pt x="68616" y="247457"/>
                  </a:cubicBezTo>
                  <a:cubicBezTo>
                    <a:pt x="59474" y="237176"/>
                    <a:pt x="52213" y="225367"/>
                    <a:pt x="47165" y="212567"/>
                  </a:cubicBezTo>
                  <a:cubicBezTo>
                    <a:pt x="41712" y="198308"/>
                    <a:pt x="38655" y="183243"/>
                    <a:pt x="38120" y="167986"/>
                  </a:cubicBezTo>
                  <a:lnTo>
                    <a:pt x="38120" y="163334"/>
                  </a:lnTo>
                  <a:cubicBezTo>
                    <a:pt x="39313" y="93913"/>
                    <a:pt x="95713" y="38143"/>
                    <a:pt x="165144" y="37732"/>
                  </a:cubicBezTo>
                  <a:lnTo>
                    <a:pt x="165144" y="37732"/>
                  </a:lnTo>
                  <a:cubicBezTo>
                    <a:pt x="234596" y="38142"/>
                    <a:pt x="291035" y="93893"/>
                    <a:pt x="292296" y="163334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Полилиния: фигура 66">
              <a:extLst>
                <a:ext uri="{FF2B5EF4-FFF2-40B4-BE49-F238E27FC236}">
                  <a16:creationId xmlns:a16="http://schemas.microsoft.com/office/drawing/2014/main" id="{C5A103C1-6A69-4222-A9D6-508995EB9A21}"/>
                </a:ext>
              </a:extLst>
            </p:cNvPr>
            <p:cNvSpPr/>
            <p:nvPr/>
          </p:nvSpPr>
          <p:spPr>
            <a:xfrm>
              <a:off x="9720108" y="640028"/>
              <a:ext cx="139299" cy="193830"/>
            </a:xfrm>
            <a:custGeom>
              <a:avLst/>
              <a:gdLst>
                <a:gd name="connsiteX0" fmla="*/ 0 w 139299"/>
                <a:gd name="connsiteY0" fmla="*/ 133485 h 193830"/>
                <a:gd name="connsiteX1" fmla="*/ 68358 w 139299"/>
                <a:gd name="connsiteY1" fmla="*/ 0 h 193830"/>
                <a:gd name="connsiteX2" fmla="*/ 68358 w 139299"/>
                <a:gd name="connsiteY2" fmla="*/ 77274 h 193830"/>
                <a:gd name="connsiteX3" fmla="*/ 139299 w 139299"/>
                <a:gd name="connsiteY3" fmla="*/ 63189 h 193830"/>
                <a:gd name="connsiteX4" fmla="*/ 68358 w 139299"/>
                <a:gd name="connsiteY4" fmla="*/ 193830 h 193830"/>
                <a:gd name="connsiteX5" fmla="*/ 68358 w 139299"/>
                <a:gd name="connsiteY5" fmla="*/ 117978 h 193830"/>
                <a:gd name="connsiteX6" fmla="*/ 0 w 139299"/>
                <a:gd name="connsiteY6" fmla="*/ 133485 h 193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299" h="193830">
                  <a:moveTo>
                    <a:pt x="0" y="133485"/>
                  </a:moveTo>
                  <a:lnTo>
                    <a:pt x="68358" y="0"/>
                  </a:lnTo>
                  <a:lnTo>
                    <a:pt x="68358" y="77274"/>
                  </a:lnTo>
                  <a:lnTo>
                    <a:pt x="139299" y="63189"/>
                  </a:lnTo>
                  <a:lnTo>
                    <a:pt x="68358" y="193830"/>
                  </a:lnTo>
                  <a:lnTo>
                    <a:pt x="68358" y="117978"/>
                  </a:lnTo>
                  <a:lnTo>
                    <a:pt x="0" y="133485"/>
                  </a:ln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8" name="Oval 2">
            <a:extLst>
              <a:ext uri="{FF2B5EF4-FFF2-40B4-BE49-F238E27FC236}">
                <a16:creationId xmlns:a16="http://schemas.microsoft.com/office/drawing/2014/main" id="{B276C41A-D058-470C-883D-3271FED278AF}"/>
              </a:ext>
            </a:extLst>
          </p:cNvPr>
          <p:cNvSpPr/>
          <p:nvPr/>
        </p:nvSpPr>
        <p:spPr>
          <a:xfrm>
            <a:off x="115760" y="656820"/>
            <a:ext cx="576000" cy="576000"/>
          </a:xfrm>
          <a:prstGeom prst="ellipse">
            <a:avLst/>
          </a:prstGeom>
          <a:solidFill>
            <a:srgbClr val="1C3156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1</a:t>
            </a:r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C4A44F9A-8C34-451C-A117-16D8BEDE1E29}"/>
              </a:ext>
            </a:extLst>
          </p:cNvPr>
          <p:cNvSpPr/>
          <p:nvPr/>
        </p:nvSpPr>
        <p:spPr>
          <a:xfrm>
            <a:off x="761669" y="719752"/>
            <a:ext cx="3723269" cy="458331"/>
          </a:xfrm>
          <a:prstGeom prst="rect">
            <a:avLst/>
          </a:prstGeom>
          <a:solidFill>
            <a:srgbClr val="1C315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ПРЕДПРОЕКТНАЯ РАБОТА</a:t>
            </a:r>
          </a:p>
        </p:txBody>
      </p:sp>
      <p:sp>
        <p:nvSpPr>
          <p:cNvPr id="80" name="Oval 8">
            <a:extLst>
              <a:ext uri="{FF2B5EF4-FFF2-40B4-BE49-F238E27FC236}">
                <a16:creationId xmlns:a16="http://schemas.microsoft.com/office/drawing/2014/main" id="{761533FE-693F-46A5-8842-DE862ADE52D9}"/>
              </a:ext>
            </a:extLst>
          </p:cNvPr>
          <p:cNvSpPr/>
          <p:nvPr/>
        </p:nvSpPr>
        <p:spPr>
          <a:xfrm>
            <a:off x="5506649" y="3867003"/>
            <a:ext cx="576000" cy="576000"/>
          </a:xfrm>
          <a:prstGeom prst="ellipse">
            <a:avLst/>
          </a:prstGeom>
          <a:solidFill>
            <a:srgbClr val="00863D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>
                <a:solidFill>
                  <a:prstClr val="white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</a:t>
            </a:r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C4A44F9A-8C34-451C-A117-16D8BEDE1E29}"/>
              </a:ext>
            </a:extLst>
          </p:cNvPr>
          <p:cNvSpPr/>
          <p:nvPr/>
        </p:nvSpPr>
        <p:spPr>
          <a:xfrm>
            <a:off x="6111341" y="3925837"/>
            <a:ext cx="4147084" cy="458331"/>
          </a:xfrm>
          <a:prstGeom prst="rect">
            <a:avLst/>
          </a:prstGeom>
          <a:solidFill>
            <a:srgbClr val="00863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ПИЛОТНОЕ ВНЕДРЕНИЕ</a:t>
            </a:r>
          </a:p>
        </p:txBody>
      </p:sp>
      <p:cxnSp>
        <p:nvCxnSpPr>
          <p:cNvPr id="82" name="Straight Connector 62">
            <a:extLst>
              <a:ext uri="{FF2B5EF4-FFF2-40B4-BE49-F238E27FC236}">
                <a16:creationId xmlns:a16="http://schemas.microsoft.com/office/drawing/2014/main" id="{1EA4B9E7-BFF3-438F-80E6-25B829098596}"/>
              </a:ext>
            </a:extLst>
          </p:cNvPr>
          <p:cNvCxnSpPr>
            <a:cxnSpLocks/>
          </p:cNvCxnSpPr>
          <p:nvPr/>
        </p:nvCxnSpPr>
        <p:spPr>
          <a:xfrm>
            <a:off x="231697" y="3706091"/>
            <a:ext cx="514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39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2646164" y="1790137"/>
            <a:ext cx="730250" cy="2826000"/>
            <a:chOff x="2559824" y="1780532"/>
            <a:chExt cx="331177" cy="2826000"/>
          </a:xfrm>
        </p:grpSpPr>
        <p:cxnSp>
          <p:nvCxnSpPr>
            <p:cNvPr id="88" name="Straight Arrow Connector 197">
              <a:extLst>
                <a:ext uri="{FF2B5EF4-FFF2-40B4-BE49-F238E27FC236}">
                  <a16:creationId xmlns:a16="http://schemas.microsoft.com/office/drawing/2014/main" id="{64FECDB8-E6CB-91F5-D59D-9C1574479BD4}"/>
                </a:ext>
              </a:extLst>
            </p:cNvPr>
            <p:cNvCxnSpPr/>
            <p:nvPr/>
          </p:nvCxnSpPr>
          <p:spPr>
            <a:xfrm rot="16200000">
              <a:off x="1478402" y="3193132"/>
              <a:ext cx="2825197" cy="0"/>
            </a:xfrm>
            <a:prstGeom prst="straightConnector1">
              <a:avLst/>
            </a:prstGeom>
            <a:noFill/>
            <a:ln w="130175" cap="flat" cmpd="sng" algn="ctr">
              <a:solidFill>
                <a:srgbClr val="B39D7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89" name="Straight Arrow Connector 197">
              <a:extLst>
                <a:ext uri="{FF2B5EF4-FFF2-40B4-BE49-F238E27FC236}">
                  <a16:creationId xmlns:a16="http://schemas.microsoft.com/office/drawing/2014/main" id="{64FECDB8-E6CB-91F5-D59D-9C1574479BD4}"/>
                </a:ext>
              </a:extLst>
            </p:cNvPr>
            <p:cNvCxnSpPr/>
            <p:nvPr/>
          </p:nvCxnSpPr>
          <p:spPr>
            <a:xfrm>
              <a:off x="2559824" y="1780532"/>
              <a:ext cx="0" cy="2826000"/>
            </a:xfrm>
            <a:prstGeom prst="straightConnector1">
              <a:avLst/>
            </a:prstGeom>
            <a:noFill/>
            <a:ln w="130175" cap="flat" cmpd="sng" algn="ctr">
              <a:solidFill>
                <a:srgbClr val="B39D79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66" name="object 13"/>
          <p:cNvSpPr/>
          <p:nvPr/>
        </p:nvSpPr>
        <p:spPr>
          <a:xfrm>
            <a:off x="4567037" y="1072809"/>
            <a:ext cx="7377132" cy="720000"/>
          </a:xfrm>
          <a:custGeom>
            <a:avLst/>
            <a:gdLst/>
            <a:ahLst/>
            <a:cxnLst/>
            <a:rect l="l" t="t" r="r" b="b"/>
            <a:pathLst>
              <a:path w="1579245" h="733425">
                <a:moveTo>
                  <a:pt x="0" y="733043"/>
                </a:moveTo>
                <a:lnTo>
                  <a:pt x="1578864" y="733043"/>
                </a:lnTo>
                <a:lnTo>
                  <a:pt x="1578864" y="0"/>
                </a:lnTo>
                <a:lnTo>
                  <a:pt x="0" y="0"/>
                </a:lnTo>
                <a:lnTo>
                  <a:pt x="0" y="73304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 anchor="ctr"/>
          <a:lstStyle/>
          <a:p>
            <a:pPr marL="2651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spc="-10" dirty="0">
                <a:solidFill>
                  <a:prstClr val="black"/>
                </a:solidFill>
                <a:latin typeface="Arial"/>
                <a:cs typeface="Arial"/>
              </a:rPr>
              <a:t>Налоговая </a:t>
            </a:r>
            <a:r>
              <a:rPr lang="ru-RU" sz="1600" spc="-5" dirty="0">
                <a:solidFill>
                  <a:prstClr val="black"/>
                </a:solidFill>
                <a:latin typeface="Arial"/>
                <a:cs typeface="Arial"/>
              </a:rPr>
              <a:t>декларация, </a:t>
            </a:r>
            <a:r>
              <a:rPr lang="ru-RU" sz="1600" spc="-15" dirty="0">
                <a:solidFill>
                  <a:prstClr val="black"/>
                </a:solidFill>
                <a:latin typeface="Arial"/>
                <a:cs typeface="Arial"/>
              </a:rPr>
              <a:t>которая </a:t>
            </a:r>
            <a:r>
              <a:rPr lang="ru-RU" sz="1600" spc="-20" dirty="0">
                <a:solidFill>
                  <a:prstClr val="black"/>
                </a:solidFill>
                <a:latin typeface="Arial"/>
                <a:cs typeface="Arial"/>
              </a:rPr>
              <a:t>подготавливается </a:t>
            </a:r>
            <a:r>
              <a:rPr lang="ru-RU" sz="1600" spc="-5" dirty="0">
                <a:solidFill>
                  <a:prstClr val="black"/>
                </a:solidFill>
                <a:latin typeface="Arial"/>
                <a:cs typeface="Arial"/>
              </a:rPr>
              <a:t>в </a:t>
            </a:r>
            <a:r>
              <a:rPr lang="ru-RU" sz="1600" spc="-15" dirty="0">
                <a:solidFill>
                  <a:prstClr val="black"/>
                </a:solidFill>
                <a:latin typeface="Arial"/>
                <a:cs typeface="Arial"/>
              </a:rPr>
              <a:t>соответствии</a:t>
            </a:r>
            <a:br>
              <a:rPr lang="ru-RU" sz="1600" spc="-15" dirty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ru-RU" sz="1600" spc="-5" dirty="0">
                <a:solidFill>
                  <a:prstClr val="black"/>
                </a:solidFill>
                <a:latin typeface="Arial"/>
                <a:cs typeface="Arial"/>
              </a:rPr>
              <a:t>с </a:t>
            </a:r>
            <a:r>
              <a:rPr lang="ru-RU" sz="1600" spc="-10" dirty="0">
                <a:solidFill>
                  <a:prstClr val="black"/>
                </a:solidFill>
                <a:latin typeface="Arial"/>
                <a:cs typeface="Arial"/>
              </a:rPr>
              <a:t>формой, утвержденной налоговыми</a:t>
            </a:r>
            <a:r>
              <a:rPr lang="ru-RU" sz="1600" spc="1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ru-RU" sz="1600" spc="-15" dirty="0">
                <a:solidFill>
                  <a:prstClr val="black"/>
                </a:solidFill>
                <a:latin typeface="Arial"/>
                <a:cs typeface="Arial"/>
              </a:rPr>
              <a:t>органами</a:t>
            </a:r>
            <a:endParaRPr lang="ru-RU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34" name="Graphic 82">
            <a:extLst>
              <a:ext uri="{FF2B5EF4-FFF2-40B4-BE49-F238E27FC236}">
                <a16:creationId xmlns:a16="http://schemas.microsoft.com/office/drawing/2014/main" id="{3DE33496-D564-4C90-88F5-5AF7A1B47E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91769"/>
          <a:stretch/>
        </p:blipFill>
        <p:spPr>
          <a:xfrm>
            <a:off x="0" y="2"/>
            <a:ext cx="12192000" cy="564476"/>
          </a:xfrm>
          <a:prstGeom prst="rect">
            <a:avLst/>
          </a:prstGeom>
        </p:spPr>
      </p:pic>
      <p:sp>
        <p:nvSpPr>
          <p:cNvPr id="35" name="Прямоугольник 51">
            <a:extLst>
              <a:ext uri="{FF2B5EF4-FFF2-40B4-BE49-F238E27FC236}">
                <a16:creationId xmlns:a16="http://schemas.microsoft.com/office/drawing/2014/main" id="{3E3B35D4-A581-4966-A1FD-4FB16A462070}"/>
              </a:ext>
            </a:extLst>
          </p:cNvPr>
          <p:cNvSpPr/>
          <p:nvPr/>
        </p:nvSpPr>
        <p:spPr>
          <a:xfrm>
            <a:off x="0" y="3"/>
            <a:ext cx="12191997" cy="56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7" tIns="60953" rIns="121907" bIns="60953" rtlCol="0" anchor="ctr"/>
          <a:lstStyle/>
          <a:p>
            <a:pPr defTabSz="1038295"/>
            <a:r>
              <a:rPr lang="ru-RU" sz="2400" b="1" spc="-4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ФОРМИРОВАНИЕ И РАСКРЫТИЕ ФНО И СВЯЗИ МЕЖДУ УРОВНЯМИ</a:t>
            </a:r>
          </a:p>
        </p:txBody>
      </p:sp>
      <p:sp>
        <p:nvSpPr>
          <p:cNvPr id="22" name="Номер слайда 3">
            <a:extLst>
              <a:ext uri="{FF2B5EF4-FFF2-40B4-BE49-F238E27FC236}">
                <a16:creationId xmlns:a16="http://schemas.microsoft.com/office/drawing/2014/main" id="{52749950-F604-4A49-B0B2-5A9239C37487}"/>
              </a:ext>
            </a:extLst>
          </p:cNvPr>
          <p:cNvSpPr txBox="1">
            <a:spLocks/>
          </p:cNvSpPr>
          <p:nvPr/>
        </p:nvSpPr>
        <p:spPr>
          <a:xfrm>
            <a:off x="11512819" y="6544038"/>
            <a:ext cx="679183" cy="313071"/>
          </a:xfrm>
          <a:prstGeom prst="rect">
            <a:avLst/>
          </a:prstGeom>
        </p:spPr>
        <p:txBody>
          <a:bodyPr lIns="121907" tIns="60953" rIns="121907" bIns="60953"/>
          <a:lstStyle>
            <a:defPPr>
              <a:defRPr lang="ru-RU"/>
            </a:defPPr>
            <a:lvl1pPr marL="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44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8897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346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7795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7243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6691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614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558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038321"/>
            <a:fld id="{F9BFB489-2B81-4C5F-94C6-197528BB56D0}" type="slidenum">
              <a:rPr lang="ru-RU" sz="1067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 algn="r" defTabSz="1038321"/>
              <a:t>3</a:t>
            </a:fld>
            <a:endParaRPr lang="ru-RU" sz="1067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52364" y="1072809"/>
            <a:ext cx="3114675" cy="720000"/>
          </a:xfrm>
          <a:prstGeom prst="rect">
            <a:avLst/>
          </a:prstGeom>
          <a:solidFill>
            <a:srgbClr val="1C31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ФОРМЫ НАЛОГОВОЙ ОТЧЕТНОСТИ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452362" y="2253606"/>
            <a:ext cx="3114675" cy="720000"/>
          </a:xfrm>
          <a:prstGeom prst="rect">
            <a:avLst/>
          </a:prstGeom>
          <a:solidFill>
            <a:srgbClr val="1C31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НАЛОГОВЫЕ </a:t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РЕГИСТРЫ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1452364" y="3435339"/>
            <a:ext cx="3114675" cy="720000"/>
          </a:xfrm>
          <a:prstGeom prst="rect">
            <a:avLst/>
          </a:prstGeom>
          <a:solidFill>
            <a:srgbClr val="1C31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РЕГИСТРЫ БУХГАЛТЕРСКОГО УЧЕТА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1452363" y="4617073"/>
            <a:ext cx="3114675" cy="720000"/>
          </a:xfrm>
          <a:prstGeom prst="rect">
            <a:avLst/>
          </a:prstGeom>
          <a:solidFill>
            <a:srgbClr val="1C31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ПЕРВИЧНЫЕ ДОКУМЕНТЫ</a:t>
            </a:r>
          </a:p>
        </p:txBody>
      </p:sp>
      <p:sp>
        <p:nvSpPr>
          <p:cNvPr id="78" name="Oval 2">
            <a:extLst>
              <a:ext uri="{FF2B5EF4-FFF2-40B4-BE49-F238E27FC236}">
                <a16:creationId xmlns:a16="http://schemas.microsoft.com/office/drawing/2014/main" id="{B276C41A-D058-470C-883D-3271FED278AF}"/>
              </a:ext>
            </a:extLst>
          </p:cNvPr>
          <p:cNvSpPr/>
          <p:nvPr/>
        </p:nvSpPr>
        <p:spPr>
          <a:xfrm>
            <a:off x="357858" y="1034490"/>
            <a:ext cx="792000" cy="792000"/>
          </a:xfrm>
          <a:prstGeom prst="ellipse">
            <a:avLst/>
          </a:prstGeom>
          <a:solidFill>
            <a:srgbClr val="1C3156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9" name="Oval 8">
            <a:extLst>
              <a:ext uri="{FF2B5EF4-FFF2-40B4-BE49-F238E27FC236}">
                <a16:creationId xmlns:a16="http://schemas.microsoft.com/office/drawing/2014/main" id="{761533FE-693F-46A5-8842-DE862ADE52D9}"/>
              </a:ext>
            </a:extLst>
          </p:cNvPr>
          <p:cNvSpPr/>
          <p:nvPr/>
        </p:nvSpPr>
        <p:spPr>
          <a:xfrm>
            <a:off x="357858" y="2224816"/>
            <a:ext cx="792000" cy="792000"/>
          </a:xfrm>
          <a:prstGeom prst="ellipse">
            <a:avLst/>
          </a:prstGeom>
          <a:solidFill>
            <a:srgbClr val="1C3156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0" name="Oval 19">
            <a:extLst>
              <a:ext uri="{FF2B5EF4-FFF2-40B4-BE49-F238E27FC236}">
                <a16:creationId xmlns:a16="http://schemas.microsoft.com/office/drawing/2014/main" id="{3992A785-BDD5-473A-A0FF-A09F0077A154}"/>
              </a:ext>
            </a:extLst>
          </p:cNvPr>
          <p:cNvSpPr/>
          <p:nvPr/>
        </p:nvSpPr>
        <p:spPr>
          <a:xfrm>
            <a:off x="357858" y="3399339"/>
            <a:ext cx="792000" cy="792000"/>
          </a:xfrm>
          <a:prstGeom prst="ellipse">
            <a:avLst/>
          </a:prstGeom>
          <a:solidFill>
            <a:srgbClr val="1C3156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1" name="Oval 19">
            <a:extLst>
              <a:ext uri="{FF2B5EF4-FFF2-40B4-BE49-F238E27FC236}">
                <a16:creationId xmlns:a16="http://schemas.microsoft.com/office/drawing/2014/main" id="{9CFE8C17-3461-4B01-B98A-2B65587821D6}"/>
              </a:ext>
            </a:extLst>
          </p:cNvPr>
          <p:cNvSpPr/>
          <p:nvPr/>
        </p:nvSpPr>
        <p:spPr>
          <a:xfrm>
            <a:off x="357858" y="4581073"/>
            <a:ext cx="792000" cy="792000"/>
          </a:xfrm>
          <a:prstGeom prst="ellipse">
            <a:avLst/>
          </a:prstGeom>
          <a:solidFill>
            <a:srgbClr val="1C3156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2" name="object 13"/>
          <p:cNvSpPr/>
          <p:nvPr/>
        </p:nvSpPr>
        <p:spPr>
          <a:xfrm>
            <a:off x="4567037" y="2254854"/>
            <a:ext cx="7433617" cy="720000"/>
          </a:xfrm>
          <a:custGeom>
            <a:avLst/>
            <a:gdLst/>
            <a:ahLst/>
            <a:cxnLst/>
            <a:rect l="l" t="t" r="r" b="b"/>
            <a:pathLst>
              <a:path w="1579245" h="733425">
                <a:moveTo>
                  <a:pt x="0" y="733043"/>
                </a:moveTo>
                <a:lnTo>
                  <a:pt x="1578864" y="733043"/>
                </a:lnTo>
                <a:lnTo>
                  <a:pt x="1578864" y="0"/>
                </a:lnTo>
                <a:lnTo>
                  <a:pt x="0" y="0"/>
                </a:lnTo>
                <a:lnTo>
                  <a:pt x="0" y="73304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 anchor="ctr"/>
          <a:lstStyle/>
          <a:p>
            <a:pPr marL="266700" lvl="0" eaLnBrk="0" fontAlgn="base" hangingPunct="0">
              <a:spcBef>
                <a:spcPts val="944"/>
              </a:spcBef>
              <a:spcAft>
                <a:spcPct val="0"/>
              </a:spcAft>
              <a:defRPr/>
            </a:pPr>
            <a:r>
              <a:rPr lang="ru-RU" sz="1600" spc="-35" dirty="0">
                <a:solidFill>
                  <a:prstClr val="black"/>
                </a:solidFill>
                <a:latin typeface="Arial"/>
                <a:cs typeface="Arial"/>
              </a:rPr>
              <a:t>Регистры налогового </a:t>
            </a:r>
            <a:r>
              <a:rPr lang="ru-RU" sz="1600" spc="-40" dirty="0">
                <a:solidFill>
                  <a:prstClr val="black"/>
                </a:solidFill>
                <a:latin typeface="Arial"/>
                <a:cs typeface="Arial"/>
              </a:rPr>
              <a:t>учета, </a:t>
            </a:r>
            <a:r>
              <a:rPr lang="ru-RU" sz="1600" spc="-35" dirty="0">
                <a:solidFill>
                  <a:prstClr val="black"/>
                </a:solidFill>
                <a:latin typeface="Arial"/>
                <a:cs typeface="Arial"/>
              </a:rPr>
              <a:t>необходимые </a:t>
            </a:r>
            <a:r>
              <a:rPr lang="ru-RU" sz="1600" spc="-20" dirty="0">
                <a:solidFill>
                  <a:prstClr val="black"/>
                </a:solidFill>
                <a:latin typeface="Arial"/>
                <a:cs typeface="Arial"/>
              </a:rPr>
              <a:t>для</a:t>
            </a:r>
            <a:r>
              <a:rPr lang="ru-RU" sz="1600" spc="1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ru-RU" sz="1600" spc="-25" dirty="0">
                <a:solidFill>
                  <a:prstClr val="black"/>
                </a:solidFill>
                <a:latin typeface="Arial"/>
                <a:cs typeface="Arial"/>
              </a:rPr>
              <a:t>расшифровки </a:t>
            </a:r>
            <a:r>
              <a:rPr lang="ru-RU" sz="1600" spc="-35" dirty="0">
                <a:solidFill>
                  <a:prstClr val="black"/>
                </a:solidFill>
                <a:latin typeface="Arial"/>
                <a:cs typeface="Arial"/>
              </a:rPr>
              <a:t>показателей</a:t>
            </a:r>
            <a:r>
              <a:rPr lang="ru-RU" sz="1600" spc="1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ru-RU" sz="1600" spc="-25" dirty="0">
                <a:solidFill>
                  <a:prstClr val="black"/>
                </a:solidFill>
                <a:latin typeface="Arial"/>
                <a:cs typeface="Arial"/>
              </a:rPr>
              <a:t>декларации на уровнях сводных и вспомогательных (детализирующих) регистров</a:t>
            </a:r>
            <a:endParaRPr lang="ru-RU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3" name="object 13"/>
          <p:cNvSpPr/>
          <p:nvPr/>
        </p:nvSpPr>
        <p:spPr>
          <a:xfrm>
            <a:off x="4567036" y="3436899"/>
            <a:ext cx="7433617" cy="720000"/>
          </a:xfrm>
          <a:custGeom>
            <a:avLst/>
            <a:gdLst/>
            <a:ahLst/>
            <a:cxnLst/>
            <a:rect l="l" t="t" r="r" b="b"/>
            <a:pathLst>
              <a:path w="1579245" h="733425">
                <a:moveTo>
                  <a:pt x="0" y="733043"/>
                </a:moveTo>
                <a:lnTo>
                  <a:pt x="1578864" y="733043"/>
                </a:lnTo>
                <a:lnTo>
                  <a:pt x="1578864" y="0"/>
                </a:lnTo>
                <a:lnTo>
                  <a:pt x="0" y="0"/>
                </a:lnTo>
                <a:lnTo>
                  <a:pt x="0" y="73304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 anchor="ctr"/>
          <a:lstStyle/>
          <a:p>
            <a:pPr marL="266700" lvl="0" eaLnBrk="0" fontAlgn="base" hangingPunct="0">
              <a:spcBef>
                <a:spcPts val="944"/>
              </a:spcBef>
              <a:spcAft>
                <a:spcPct val="0"/>
              </a:spcAft>
              <a:tabLst>
                <a:tab pos="7353300" algn="l"/>
              </a:tabLst>
              <a:defRPr/>
            </a:pPr>
            <a:r>
              <a:rPr lang="ru-RU" sz="1600" spc="-35" dirty="0">
                <a:solidFill>
                  <a:prstClr val="black"/>
                </a:solidFill>
                <a:latin typeface="Arial"/>
                <a:cs typeface="Arial"/>
              </a:rPr>
              <a:t>Регистры бухгалтерского </a:t>
            </a:r>
            <a:r>
              <a:rPr lang="ru-RU" sz="1600" spc="-40" dirty="0">
                <a:solidFill>
                  <a:prstClr val="black"/>
                </a:solidFill>
                <a:latin typeface="Arial"/>
                <a:cs typeface="Arial"/>
              </a:rPr>
              <a:t>учета, </a:t>
            </a:r>
            <a:r>
              <a:rPr lang="ru-RU" sz="1600" spc="-35" dirty="0">
                <a:solidFill>
                  <a:prstClr val="black"/>
                </a:solidFill>
                <a:latin typeface="Arial"/>
                <a:cs typeface="Arial"/>
              </a:rPr>
              <a:t>необходимые </a:t>
            </a:r>
            <a:r>
              <a:rPr lang="ru-RU" sz="1600" spc="-20" dirty="0">
                <a:solidFill>
                  <a:prstClr val="black"/>
                </a:solidFill>
                <a:latin typeface="Arial"/>
                <a:cs typeface="Arial"/>
              </a:rPr>
              <a:t>для</a:t>
            </a:r>
            <a:r>
              <a:rPr lang="ru-RU" sz="1600" spc="1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ru-RU" sz="1600" spc="-25" dirty="0">
                <a:solidFill>
                  <a:prstClr val="black"/>
                </a:solidFill>
                <a:latin typeface="Arial"/>
                <a:cs typeface="Arial"/>
              </a:rPr>
              <a:t>расшифровки </a:t>
            </a:r>
            <a:r>
              <a:rPr lang="ru-RU" sz="1600" spc="-35" dirty="0">
                <a:solidFill>
                  <a:prstClr val="black"/>
                </a:solidFill>
                <a:latin typeface="Arial"/>
                <a:cs typeface="Arial"/>
              </a:rPr>
              <a:t>показателей </a:t>
            </a:r>
            <a:r>
              <a:rPr lang="ru-RU" sz="1600" spc="-25" dirty="0">
                <a:solidFill>
                  <a:prstClr val="black"/>
                </a:solidFill>
                <a:latin typeface="Arial"/>
                <a:cs typeface="Arial"/>
              </a:rPr>
              <a:t>декларации и налоговых регистров, с учетом требований законодательства, в </a:t>
            </a:r>
            <a:r>
              <a:rPr lang="ru-RU" sz="1600" spc="-25" dirty="0" err="1">
                <a:solidFill>
                  <a:prstClr val="black"/>
                </a:solidFill>
                <a:latin typeface="Arial"/>
                <a:cs typeface="Arial"/>
              </a:rPr>
              <a:t>т.ч</a:t>
            </a:r>
            <a:r>
              <a:rPr lang="ru-RU" sz="1600" spc="-25" dirty="0">
                <a:solidFill>
                  <a:prstClr val="black"/>
                </a:solidFill>
                <a:latin typeface="Arial"/>
                <a:cs typeface="Arial"/>
              </a:rPr>
              <a:t>. ОСВ, реестр транзакций, проводки, ЭКД и пр.</a:t>
            </a:r>
            <a:endParaRPr lang="ru-RU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4" name="object 13"/>
          <p:cNvSpPr/>
          <p:nvPr/>
        </p:nvSpPr>
        <p:spPr>
          <a:xfrm>
            <a:off x="4570050" y="4618945"/>
            <a:ext cx="7374119" cy="720000"/>
          </a:xfrm>
          <a:custGeom>
            <a:avLst/>
            <a:gdLst/>
            <a:ahLst/>
            <a:cxnLst/>
            <a:rect l="l" t="t" r="r" b="b"/>
            <a:pathLst>
              <a:path w="1579245" h="733425">
                <a:moveTo>
                  <a:pt x="0" y="733043"/>
                </a:moveTo>
                <a:lnTo>
                  <a:pt x="1578864" y="733043"/>
                </a:lnTo>
                <a:lnTo>
                  <a:pt x="1578864" y="0"/>
                </a:lnTo>
                <a:lnTo>
                  <a:pt x="0" y="0"/>
                </a:lnTo>
                <a:lnTo>
                  <a:pt x="0" y="73304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 anchor="ctr"/>
          <a:lstStyle/>
          <a:p>
            <a:pPr marL="266700" marR="1325245" lvl="0" algn="just" eaLnBrk="0" fontAlgn="base" hangingPunct="0">
              <a:spcBef>
                <a:spcPts val="940"/>
              </a:spcBef>
              <a:spcAft>
                <a:spcPct val="0"/>
              </a:spcAft>
              <a:tabLst>
                <a:tab pos="5019675" algn="l"/>
                <a:tab pos="5381625" algn="l"/>
                <a:tab pos="6543675" algn="l"/>
              </a:tabLst>
              <a:defRPr/>
            </a:pPr>
            <a:r>
              <a:rPr lang="ru-RU" sz="1600" spc="-15" dirty="0">
                <a:solidFill>
                  <a:prstClr val="black"/>
                </a:solidFill>
                <a:latin typeface="Arial"/>
                <a:cs typeface="Arial"/>
              </a:rPr>
              <a:t>Скан-образы первичных документов </a:t>
            </a:r>
            <a:r>
              <a:rPr lang="ru-RU" sz="1600" spc="-10" dirty="0">
                <a:solidFill>
                  <a:prstClr val="black"/>
                </a:solidFill>
                <a:latin typeface="Arial"/>
                <a:cs typeface="Arial"/>
              </a:rPr>
              <a:t>(Договора, Акты-выполненных работ, Акты сверки, производственные и другие документы</a:t>
            </a:r>
            <a:r>
              <a:rPr lang="ru-RU" sz="1600" spc="-5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endParaRPr lang="ru-RU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99" name="Straight Connector 62">
            <a:extLst>
              <a:ext uri="{FF2B5EF4-FFF2-40B4-BE49-F238E27FC236}">
                <a16:creationId xmlns:a16="http://schemas.microsoft.com/office/drawing/2014/main" id="{8CA274DB-44BE-4E2E-B7D6-DDF825459DA8}"/>
              </a:ext>
            </a:extLst>
          </p:cNvPr>
          <p:cNvCxnSpPr>
            <a:cxnSpLocks/>
          </p:cNvCxnSpPr>
          <p:nvPr/>
        </p:nvCxnSpPr>
        <p:spPr>
          <a:xfrm>
            <a:off x="357858" y="5978962"/>
            <a:ext cx="11376585" cy="1282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E2774F75-2912-4DEF-A34C-A47C6589EEFA}"/>
              </a:ext>
            </a:extLst>
          </p:cNvPr>
          <p:cNvSpPr/>
          <p:nvPr/>
        </p:nvSpPr>
        <p:spPr>
          <a:xfrm>
            <a:off x="357858" y="5991784"/>
            <a:ext cx="11376585" cy="703049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lvl="0">
              <a:spcAft>
                <a:spcPts val="1200"/>
              </a:spcAft>
            </a:pPr>
            <a:r>
              <a:rPr lang="ru-RU" sz="1600" b="1" dirty="0">
                <a:solidFill>
                  <a:srgbClr val="1C3156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Участникам необходимо готовить Схемы формирования и взаимосвязей ФНО </a:t>
            </a:r>
            <a:r>
              <a:rPr lang="ru-RU" sz="1600" dirty="0">
                <a:solidFill>
                  <a:srgbClr val="1C3156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(с учетом особенностей ведения налогового и бухгалтерского учетов)</a:t>
            </a:r>
          </a:p>
        </p:txBody>
      </p:sp>
      <p:grpSp>
        <p:nvGrpSpPr>
          <p:cNvPr id="101" name="Группа 100">
            <a:extLst>
              <a:ext uri="{FF2B5EF4-FFF2-40B4-BE49-F238E27FC236}">
                <a16:creationId xmlns:a16="http://schemas.microsoft.com/office/drawing/2014/main" id="{E4FCF3C3-2ED3-4C80-9A51-A7E192D68579}"/>
              </a:ext>
            </a:extLst>
          </p:cNvPr>
          <p:cNvGrpSpPr/>
          <p:nvPr/>
        </p:nvGrpSpPr>
        <p:grpSpPr>
          <a:xfrm>
            <a:off x="510037" y="6114829"/>
            <a:ext cx="285668" cy="408448"/>
            <a:chOff x="9617249" y="568182"/>
            <a:chExt cx="330416" cy="472429"/>
          </a:xfrm>
          <a:solidFill>
            <a:srgbClr val="B39D79"/>
          </a:solidFill>
        </p:grpSpPr>
        <p:sp>
          <p:nvSpPr>
            <p:cNvPr id="102" name="Полилиния: фигура 63">
              <a:extLst>
                <a:ext uri="{FF2B5EF4-FFF2-40B4-BE49-F238E27FC236}">
                  <a16:creationId xmlns:a16="http://schemas.microsoft.com/office/drawing/2014/main" id="{9A83D406-2F65-44D3-B1FC-C54CB6EAF38B}"/>
                </a:ext>
              </a:extLst>
            </p:cNvPr>
            <p:cNvSpPr/>
            <p:nvPr/>
          </p:nvSpPr>
          <p:spPr>
            <a:xfrm>
              <a:off x="9706152" y="937881"/>
              <a:ext cx="152609" cy="38766"/>
            </a:xfrm>
            <a:custGeom>
              <a:avLst/>
              <a:gdLst>
                <a:gd name="connsiteX0" fmla="*/ 133226 w 152609"/>
                <a:gd name="connsiteY0" fmla="*/ 0 h 38766"/>
                <a:gd name="connsiteX1" fmla="*/ 19383 w 152609"/>
                <a:gd name="connsiteY1" fmla="*/ 0 h 38766"/>
                <a:gd name="connsiteX2" fmla="*/ 0 w 152609"/>
                <a:gd name="connsiteY2" fmla="*/ 19383 h 38766"/>
                <a:gd name="connsiteX3" fmla="*/ 19383 w 152609"/>
                <a:gd name="connsiteY3" fmla="*/ 38766 h 38766"/>
                <a:gd name="connsiteX4" fmla="*/ 133226 w 152609"/>
                <a:gd name="connsiteY4" fmla="*/ 38766 h 38766"/>
                <a:gd name="connsiteX5" fmla="*/ 152609 w 152609"/>
                <a:gd name="connsiteY5" fmla="*/ 19383 h 38766"/>
                <a:gd name="connsiteX6" fmla="*/ 133226 w 152609"/>
                <a:gd name="connsiteY6" fmla="*/ 0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609" h="38766">
                  <a:moveTo>
                    <a:pt x="133226" y="0"/>
                  </a:moveTo>
                  <a:lnTo>
                    <a:pt x="19383" y="0"/>
                  </a:lnTo>
                  <a:cubicBezTo>
                    <a:pt x="8678" y="0"/>
                    <a:pt x="0" y="8678"/>
                    <a:pt x="0" y="19383"/>
                  </a:cubicBezTo>
                  <a:cubicBezTo>
                    <a:pt x="0" y="30088"/>
                    <a:pt x="8678" y="38766"/>
                    <a:pt x="19383" y="38766"/>
                  </a:cubicBezTo>
                  <a:lnTo>
                    <a:pt x="133226" y="38766"/>
                  </a:lnTo>
                  <a:cubicBezTo>
                    <a:pt x="143931" y="38766"/>
                    <a:pt x="152609" y="30088"/>
                    <a:pt x="152609" y="19383"/>
                  </a:cubicBezTo>
                  <a:cubicBezTo>
                    <a:pt x="152609" y="8678"/>
                    <a:pt x="143931" y="0"/>
                    <a:pt x="133226" y="0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3" name="Полилиния: фигура 64">
              <a:extLst>
                <a:ext uri="{FF2B5EF4-FFF2-40B4-BE49-F238E27FC236}">
                  <a16:creationId xmlns:a16="http://schemas.microsoft.com/office/drawing/2014/main" id="{367EC66C-2AD2-4BAB-81E1-9EB7CE9EAA7E}"/>
                </a:ext>
              </a:extLst>
            </p:cNvPr>
            <p:cNvSpPr/>
            <p:nvPr/>
          </p:nvSpPr>
          <p:spPr>
            <a:xfrm>
              <a:off x="9741171" y="1001845"/>
              <a:ext cx="82571" cy="38766"/>
            </a:xfrm>
            <a:custGeom>
              <a:avLst/>
              <a:gdLst>
                <a:gd name="connsiteX0" fmla="*/ 41221 w 82571"/>
                <a:gd name="connsiteY0" fmla="*/ 38766 h 38766"/>
                <a:gd name="connsiteX1" fmla="*/ 82572 w 82571"/>
                <a:gd name="connsiteY1" fmla="*/ 0 h 38766"/>
                <a:gd name="connsiteX2" fmla="*/ 0 w 82571"/>
                <a:gd name="connsiteY2" fmla="*/ 0 h 38766"/>
                <a:gd name="connsiteX3" fmla="*/ 41221 w 82571"/>
                <a:gd name="connsiteY3" fmla="*/ 38766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71" h="38766">
                  <a:moveTo>
                    <a:pt x="41221" y="38766"/>
                  </a:moveTo>
                  <a:cubicBezTo>
                    <a:pt x="63061" y="38745"/>
                    <a:pt x="81143" y="21793"/>
                    <a:pt x="82572" y="0"/>
                  </a:cubicBezTo>
                  <a:lnTo>
                    <a:pt x="0" y="0"/>
                  </a:lnTo>
                  <a:cubicBezTo>
                    <a:pt x="1363" y="21772"/>
                    <a:pt x="19406" y="38740"/>
                    <a:pt x="41221" y="38766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4" name="Полилиния: фигура 65">
              <a:extLst>
                <a:ext uri="{FF2B5EF4-FFF2-40B4-BE49-F238E27FC236}">
                  <a16:creationId xmlns:a16="http://schemas.microsoft.com/office/drawing/2014/main" id="{20E521A9-4795-4B73-B670-B71DCB63EBD2}"/>
                </a:ext>
              </a:extLst>
            </p:cNvPr>
            <p:cNvSpPr/>
            <p:nvPr/>
          </p:nvSpPr>
          <p:spPr>
            <a:xfrm>
              <a:off x="9617249" y="568182"/>
              <a:ext cx="330416" cy="343855"/>
            </a:xfrm>
            <a:custGeom>
              <a:avLst/>
              <a:gdLst>
                <a:gd name="connsiteX0" fmla="*/ 165144 w 330416"/>
                <a:gd name="connsiteY0" fmla="*/ 0 h 343855"/>
                <a:gd name="connsiteX1" fmla="*/ 165144 w 330416"/>
                <a:gd name="connsiteY1" fmla="*/ 0 h 343855"/>
                <a:gd name="connsiteX2" fmla="*/ 0 w 330416"/>
                <a:gd name="connsiteY2" fmla="*/ 163334 h 343855"/>
                <a:gd name="connsiteX3" fmla="*/ 0 w 330416"/>
                <a:gd name="connsiteY3" fmla="*/ 169020 h 343855"/>
                <a:gd name="connsiteX4" fmla="*/ 11501 w 330416"/>
                <a:gd name="connsiteY4" fmla="*/ 226911 h 343855"/>
                <a:gd name="connsiteX5" fmla="*/ 40187 w 330416"/>
                <a:gd name="connsiteY5" fmla="*/ 273947 h 343855"/>
                <a:gd name="connsiteX6" fmla="*/ 78954 w 330416"/>
                <a:gd name="connsiteY6" fmla="*/ 336748 h 343855"/>
                <a:gd name="connsiteX7" fmla="*/ 90325 w 330416"/>
                <a:gd name="connsiteY7" fmla="*/ 343855 h 343855"/>
                <a:gd name="connsiteX8" fmla="*/ 240221 w 330416"/>
                <a:gd name="connsiteY8" fmla="*/ 343855 h 343855"/>
                <a:gd name="connsiteX9" fmla="*/ 251592 w 330416"/>
                <a:gd name="connsiteY9" fmla="*/ 336748 h 343855"/>
                <a:gd name="connsiteX10" fmla="*/ 290358 w 330416"/>
                <a:gd name="connsiteY10" fmla="*/ 273947 h 343855"/>
                <a:gd name="connsiteX11" fmla="*/ 318916 w 330416"/>
                <a:gd name="connsiteY11" fmla="*/ 226911 h 343855"/>
                <a:gd name="connsiteX12" fmla="*/ 330416 w 330416"/>
                <a:gd name="connsiteY12" fmla="*/ 169666 h 343855"/>
                <a:gd name="connsiteX13" fmla="*/ 330416 w 330416"/>
                <a:gd name="connsiteY13" fmla="*/ 163981 h 343855"/>
                <a:gd name="connsiteX14" fmla="*/ 165144 w 330416"/>
                <a:gd name="connsiteY14" fmla="*/ 0 h 343855"/>
                <a:gd name="connsiteX15" fmla="*/ 292296 w 330416"/>
                <a:gd name="connsiteY15" fmla="*/ 167986 h 343855"/>
                <a:gd name="connsiteX16" fmla="*/ 283251 w 330416"/>
                <a:gd name="connsiteY16" fmla="*/ 212567 h 343855"/>
                <a:gd name="connsiteX17" fmla="*/ 261671 w 330416"/>
                <a:gd name="connsiteY17" fmla="*/ 247457 h 343855"/>
                <a:gd name="connsiteX18" fmla="*/ 224585 w 330416"/>
                <a:gd name="connsiteY18" fmla="*/ 304702 h 343855"/>
                <a:gd name="connsiteX19" fmla="*/ 105831 w 330416"/>
                <a:gd name="connsiteY19" fmla="*/ 304702 h 343855"/>
                <a:gd name="connsiteX20" fmla="*/ 68616 w 330416"/>
                <a:gd name="connsiteY20" fmla="*/ 247457 h 343855"/>
                <a:gd name="connsiteX21" fmla="*/ 47165 w 330416"/>
                <a:gd name="connsiteY21" fmla="*/ 212567 h 343855"/>
                <a:gd name="connsiteX22" fmla="*/ 38120 w 330416"/>
                <a:gd name="connsiteY22" fmla="*/ 167986 h 343855"/>
                <a:gd name="connsiteX23" fmla="*/ 38120 w 330416"/>
                <a:gd name="connsiteY23" fmla="*/ 163334 h 343855"/>
                <a:gd name="connsiteX24" fmla="*/ 165144 w 330416"/>
                <a:gd name="connsiteY24" fmla="*/ 37732 h 343855"/>
                <a:gd name="connsiteX25" fmla="*/ 165144 w 330416"/>
                <a:gd name="connsiteY25" fmla="*/ 37732 h 343855"/>
                <a:gd name="connsiteX26" fmla="*/ 292296 w 330416"/>
                <a:gd name="connsiteY26" fmla="*/ 163334 h 34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30416" h="343855">
                  <a:moveTo>
                    <a:pt x="165144" y="0"/>
                  </a:moveTo>
                  <a:lnTo>
                    <a:pt x="165144" y="0"/>
                  </a:lnTo>
                  <a:cubicBezTo>
                    <a:pt x="74896" y="616"/>
                    <a:pt x="1611" y="73099"/>
                    <a:pt x="0" y="163334"/>
                  </a:cubicBezTo>
                  <a:lnTo>
                    <a:pt x="0" y="169020"/>
                  </a:lnTo>
                  <a:cubicBezTo>
                    <a:pt x="438" y="188839"/>
                    <a:pt x="4330" y="208430"/>
                    <a:pt x="11501" y="226911"/>
                  </a:cubicBezTo>
                  <a:cubicBezTo>
                    <a:pt x="18179" y="244176"/>
                    <a:pt x="27895" y="260106"/>
                    <a:pt x="40187" y="273947"/>
                  </a:cubicBezTo>
                  <a:cubicBezTo>
                    <a:pt x="55512" y="293299"/>
                    <a:pt x="68522" y="314376"/>
                    <a:pt x="78954" y="336748"/>
                  </a:cubicBezTo>
                  <a:cubicBezTo>
                    <a:pt x="81122" y="341052"/>
                    <a:pt x="85506" y="343792"/>
                    <a:pt x="90325" y="343855"/>
                  </a:cubicBezTo>
                  <a:lnTo>
                    <a:pt x="240221" y="343855"/>
                  </a:lnTo>
                  <a:cubicBezTo>
                    <a:pt x="245039" y="343792"/>
                    <a:pt x="249424" y="341052"/>
                    <a:pt x="251592" y="336748"/>
                  </a:cubicBezTo>
                  <a:cubicBezTo>
                    <a:pt x="262033" y="314381"/>
                    <a:pt x="275043" y="293306"/>
                    <a:pt x="290358" y="273947"/>
                  </a:cubicBezTo>
                  <a:cubicBezTo>
                    <a:pt x="302572" y="260071"/>
                    <a:pt x="312240" y="244149"/>
                    <a:pt x="318916" y="226911"/>
                  </a:cubicBezTo>
                  <a:cubicBezTo>
                    <a:pt x="325891" y="208598"/>
                    <a:pt x="329778" y="189252"/>
                    <a:pt x="330416" y="169666"/>
                  </a:cubicBezTo>
                  <a:lnTo>
                    <a:pt x="330416" y="163981"/>
                  </a:lnTo>
                  <a:cubicBezTo>
                    <a:pt x="329083" y="73472"/>
                    <a:pt x="255660" y="623"/>
                    <a:pt x="165144" y="0"/>
                  </a:cubicBezTo>
                  <a:close/>
                  <a:moveTo>
                    <a:pt x="292296" y="167986"/>
                  </a:moveTo>
                  <a:cubicBezTo>
                    <a:pt x="291761" y="183243"/>
                    <a:pt x="288704" y="198308"/>
                    <a:pt x="283251" y="212567"/>
                  </a:cubicBezTo>
                  <a:cubicBezTo>
                    <a:pt x="278157" y="225372"/>
                    <a:pt x="270854" y="237181"/>
                    <a:pt x="261671" y="247457"/>
                  </a:cubicBezTo>
                  <a:cubicBezTo>
                    <a:pt x="247153" y="265052"/>
                    <a:pt x="234709" y="284260"/>
                    <a:pt x="224585" y="304702"/>
                  </a:cubicBezTo>
                  <a:lnTo>
                    <a:pt x="105831" y="304702"/>
                  </a:lnTo>
                  <a:cubicBezTo>
                    <a:pt x="95660" y="284258"/>
                    <a:pt x="83174" y="265049"/>
                    <a:pt x="68616" y="247457"/>
                  </a:cubicBezTo>
                  <a:cubicBezTo>
                    <a:pt x="59474" y="237176"/>
                    <a:pt x="52213" y="225367"/>
                    <a:pt x="47165" y="212567"/>
                  </a:cubicBezTo>
                  <a:cubicBezTo>
                    <a:pt x="41712" y="198308"/>
                    <a:pt x="38655" y="183243"/>
                    <a:pt x="38120" y="167986"/>
                  </a:cubicBezTo>
                  <a:lnTo>
                    <a:pt x="38120" y="163334"/>
                  </a:lnTo>
                  <a:cubicBezTo>
                    <a:pt x="39313" y="93913"/>
                    <a:pt x="95713" y="38143"/>
                    <a:pt x="165144" y="37732"/>
                  </a:cubicBezTo>
                  <a:lnTo>
                    <a:pt x="165144" y="37732"/>
                  </a:lnTo>
                  <a:cubicBezTo>
                    <a:pt x="234596" y="38142"/>
                    <a:pt x="291035" y="93893"/>
                    <a:pt x="292296" y="163334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5" name="Полилиния: фигура 66">
              <a:extLst>
                <a:ext uri="{FF2B5EF4-FFF2-40B4-BE49-F238E27FC236}">
                  <a16:creationId xmlns:a16="http://schemas.microsoft.com/office/drawing/2014/main" id="{C5A103C1-6A69-4222-A9D6-508995EB9A21}"/>
                </a:ext>
              </a:extLst>
            </p:cNvPr>
            <p:cNvSpPr/>
            <p:nvPr/>
          </p:nvSpPr>
          <p:spPr>
            <a:xfrm>
              <a:off x="9720108" y="640028"/>
              <a:ext cx="139299" cy="193830"/>
            </a:xfrm>
            <a:custGeom>
              <a:avLst/>
              <a:gdLst>
                <a:gd name="connsiteX0" fmla="*/ 0 w 139299"/>
                <a:gd name="connsiteY0" fmla="*/ 133485 h 193830"/>
                <a:gd name="connsiteX1" fmla="*/ 68358 w 139299"/>
                <a:gd name="connsiteY1" fmla="*/ 0 h 193830"/>
                <a:gd name="connsiteX2" fmla="*/ 68358 w 139299"/>
                <a:gd name="connsiteY2" fmla="*/ 77274 h 193830"/>
                <a:gd name="connsiteX3" fmla="*/ 139299 w 139299"/>
                <a:gd name="connsiteY3" fmla="*/ 63189 h 193830"/>
                <a:gd name="connsiteX4" fmla="*/ 68358 w 139299"/>
                <a:gd name="connsiteY4" fmla="*/ 193830 h 193830"/>
                <a:gd name="connsiteX5" fmla="*/ 68358 w 139299"/>
                <a:gd name="connsiteY5" fmla="*/ 117978 h 193830"/>
                <a:gd name="connsiteX6" fmla="*/ 0 w 139299"/>
                <a:gd name="connsiteY6" fmla="*/ 133485 h 193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299" h="193830">
                  <a:moveTo>
                    <a:pt x="0" y="133485"/>
                  </a:moveTo>
                  <a:lnTo>
                    <a:pt x="68358" y="0"/>
                  </a:lnTo>
                  <a:lnTo>
                    <a:pt x="68358" y="77274"/>
                  </a:lnTo>
                  <a:lnTo>
                    <a:pt x="139299" y="63189"/>
                  </a:lnTo>
                  <a:lnTo>
                    <a:pt x="68358" y="193830"/>
                  </a:lnTo>
                  <a:lnTo>
                    <a:pt x="68358" y="117978"/>
                  </a:lnTo>
                  <a:lnTo>
                    <a:pt x="0" y="133485"/>
                  </a:ln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238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2646164" y="2327166"/>
            <a:ext cx="730250" cy="1643642"/>
            <a:chOff x="2559824" y="1780532"/>
            <a:chExt cx="331177" cy="2826000"/>
          </a:xfrm>
        </p:grpSpPr>
        <p:cxnSp>
          <p:nvCxnSpPr>
            <p:cNvPr id="88" name="Straight Arrow Connector 197">
              <a:extLst>
                <a:ext uri="{FF2B5EF4-FFF2-40B4-BE49-F238E27FC236}">
                  <a16:creationId xmlns:a16="http://schemas.microsoft.com/office/drawing/2014/main" id="{64FECDB8-E6CB-91F5-D59D-9C1574479BD4}"/>
                </a:ext>
              </a:extLst>
            </p:cNvPr>
            <p:cNvCxnSpPr/>
            <p:nvPr/>
          </p:nvCxnSpPr>
          <p:spPr>
            <a:xfrm rot="16200000">
              <a:off x="1478402" y="3193132"/>
              <a:ext cx="2825197" cy="0"/>
            </a:xfrm>
            <a:prstGeom prst="straightConnector1">
              <a:avLst/>
            </a:prstGeom>
            <a:noFill/>
            <a:ln w="130175" cap="flat" cmpd="sng" algn="ctr">
              <a:solidFill>
                <a:srgbClr val="B39D7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89" name="Straight Arrow Connector 197">
              <a:extLst>
                <a:ext uri="{FF2B5EF4-FFF2-40B4-BE49-F238E27FC236}">
                  <a16:creationId xmlns:a16="http://schemas.microsoft.com/office/drawing/2014/main" id="{64FECDB8-E6CB-91F5-D59D-9C1574479BD4}"/>
                </a:ext>
              </a:extLst>
            </p:cNvPr>
            <p:cNvCxnSpPr/>
            <p:nvPr/>
          </p:nvCxnSpPr>
          <p:spPr>
            <a:xfrm>
              <a:off x="2559824" y="1780532"/>
              <a:ext cx="0" cy="2826000"/>
            </a:xfrm>
            <a:prstGeom prst="straightConnector1">
              <a:avLst/>
            </a:prstGeom>
            <a:noFill/>
            <a:ln w="130175" cap="flat" cmpd="sng" algn="ctr">
              <a:solidFill>
                <a:srgbClr val="B39D79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66" name="object 13"/>
          <p:cNvSpPr/>
          <p:nvPr/>
        </p:nvSpPr>
        <p:spPr>
          <a:xfrm>
            <a:off x="4567037" y="1609838"/>
            <a:ext cx="7377132" cy="720000"/>
          </a:xfrm>
          <a:custGeom>
            <a:avLst/>
            <a:gdLst/>
            <a:ahLst/>
            <a:cxnLst/>
            <a:rect l="l" t="t" r="r" b="b"/>
            <a:pathLst>
              <a:path w="1579245" h="733425">
                <a:moveTo>
                  <a:pt x="0" y="733043"/>
                </a:moveTo>
                <a:lnTo>
                  <a:pt x="1578864" y="733043"/>
                </a:lnTo>
                <a:lnTo>
                  <a:pt x="1578864" y="0"/>
                </a:lnTo>
                <a:lnTo>
                  <a:pt x="0" y="0"/>
                </a:lnTo>
                <a:lnTo>
                  <a:pt x="0" y="73304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 anchor="ctr"/>
          <a:lstStyle/>
          <a:p>
            <a:pPr marL="2651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spc="-10" dirty="0">
                <a:solidFill>
                  <a:prstClr val="black"/>
                </a:solidFill>
                <a:latin typeface="Arial"/>
                <a:cs typeface="Arial"/>
              </a:rPr>
              <a:t>Совместное определение рисков, оказывающих влияние на формирование налоговой базы, в </a:t>
            </a:r>
            <a:r>
              <a:rPr lang="ru-RU" sz="1600" spc="-10" dirty="0" err="1">
                <a:solidFill>
                  <a:prstClr val="black"/>
                </a:solidFill>
                <a:latin typeface="Arial"/>
                <a:cs typeface="Arial"/>
              </a:rPr>
              <a:t>т.ч</a:t>
            </a:r>
            <a:r>
              <a:rPr lang="ru-RU" sz="1600" spc="-10" dirty="0">
                <a:solidFill>
                  <a:prstClr val="black"/>
                </a:solidFill>
                <a:latin typeface="Arial"/>
                <a:cs typeface="Arial"/>
              </a:rPr>
              <a:t>. раскрытие всех рисков Участником</a:t>
            </a:r>
            <a:endParaRPr lang="ru-RU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34" name="Graphic 82">
            <a:extLst>
              <a:ext uri="{FF2B5EF4-FFF2-40B4-BE49-F238E27FC236}">
                <a16:creationId xmlns:a16="http://schemas.microsoft.com/office/drawing/2014/main" id="{3DE33496-D564-4C90-88F5-5AF7A1B47E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91769"/>
          <a:stretch/>
        </p:blipFill>
        <p:spPr>
          <a:xfrm>
            <a:off x="0" y="2"/>
            <a:ext cx="12192000" cy="564476"/>
          </a:xfrm>
          <a:prstGeom prst="rect">
            <a:avLst/>
          </a:prstGeom>
        </p:spPr>
      </p:pic>
      <p:sp>
        <p:nvSpPr>
          <p:cNvPr id="35" name="Прямоугольник 51">
            <a:extLst>
              <a:ext uri="{FF2B5EF4-FFF2-40B4-BE49-F238E27FC236}">
                <a16:creationId xmlns:a16="http://schemas.microsoft.com/office/drawing/2014/main" id="{3E3B35D4-A581-4966-A1FD-4FB16A462070}"/>
              </a:ext>
            </a:extLst>
          </p:cNvPr>
          <p:cNvSpPr/>
          <p:nvPr/>
        </p:nvSpPr>
        <p:spPr>
          <a:xfrm>
            <a:off x="0" y="3"/>
            <a:ext cx="12191997" cy="56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7" tIns="60953" rIns="121907" bIns="60953" rtlCol="0" anchor="ctr"/>
          <a:lstStyle/>
          <a:p>
            <a:pPr defTabSz="1038295"/>
            <a:r>
              <a:rPr lang="ru-RU" sz="2400" b="1" spc="-4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ТРЕБОВАНИЯ К СИСТЕМЕ ВНУТРЕННЕГО КОНТРОЛЯ</a:t>
            </a:r>
          </a:p>
        </p:txBody>
      </p:sp>
      <p:sp>
        <p:nvSpPr>
          <p:cNvPr id="22" name="Номер слайда 3">
            <a:extLst>
              <a:ext uri="{FF2B5EF4-FFF2-40B4-BE49-F238E27FC236}">
                <a16:creationId xmlns:a16="http://schemas.microsoft.com/office/drawing/2014/main" id="{52749950-F604-4A49-B0B2-5A9239C37487}"/>
              </a:ext>
            </a:extLst>
          </p:cNvPr>
          <p:cNvSpPr txBox="1">
            <a:spLocks/>
          </p:cNvSpPr>
          <p:nvPr/>
        </p:nvSpPr>
        <p:spPr>
          <a:xfrm>
            <a:off x="11512819" y="6544038"/>
            <a:ext cx="679183" cy="313071"/>
          </a:xfrm>
          <a:prstGeom prst="rect">
            <a:avLst/>
          </a:prstGeom>
        </p:spPr>
        <p:txBody>
          <a:bodyPr lIns="121907" tIns="60953" rIns="121907" bIns="60953"/>
          <a:lstStyle>
            <a:defPPr>
              <a:defRPr lang="ru-RU"/>
            </a:defPPr>
            <a:lvl1pPr marL="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44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8897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346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7795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7243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6691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614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558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038321"/>
            <a:fld id="{F9BFB489-2B81-4C5F-94C6-197528BB56D0}" type="slidenum">
              <a:rPr lang="ru-RU" sz="1067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 algn="r" defTabSz="1038321"/>
              <a:t>4</a:t>
            </a:fld>
            <a:endParaRPr lang="ru-RU" sz="1067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52364" y="1609838"/>
            <a:ext cx="3114675" cy="720000"/>
          </a:xfrm>
          <a:prstGeom prst="rect">
            <a:avLst/>
          </a:prstGeom>
          <a:solidFill>
            <a:srgbClr val="1C31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ИДЕНТИФИКАЦИЯ И ВЫЯВЛЕНИЕ РИСКОВ 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452362" y="2790635"/>
            <a:ext cx="3114675" cy="720000"/>
          </a:xfrm>
          <a:prstGeom prst="rect">
            <a:avLst/>
          </a:prstGeom>
          <a:solidFill>
            <a:srgbClr val="1C31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КОНТРОЛЕЙ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1452364" y="3972368"/>
            <a:ext cx="3114675" cy="720000"/>
          </a:xfrm>
          <a:prstGeom prst="rect">
            <a:avLst/>
          </a:prstGeom>
          <a:solidFill>
            <a:srgbClr val="1C31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МАТРИЦЫ РИСКОВ И КОНТРОЛЕЙ</a:t>
            </a:r>
          </a:p>
        </p:txBody>
      </p:sp>
      <p:sp>
        <p:nvSpPr>
          <p:cNvPr id="78" name="Oval 2">
            <a:extLst>
              <a:ext uri="{FF2B5EF4-FFF2-40B4-BE49-F238E27FC236}">
                <a16:creationId xmlns:a16="http://schemas.microsoft.com/office/drawing/2014/main" id="{B276C41A-D058-470C-883D-3271FED278AF}"/>
              </a:ext>
            </a:extLst>
          </p:cNvPr>
          <p:cNvSpPr/>
          <p:nvPr/>
        </p:nvSpPr>
        <p:spPr>
          <a:xfrm>
            <a:off x="357858" y="1571519"/>
            <a:ext cx="792000" cy="792000"/>
          </a:xfrm>
          <a:prstGeom prst="ellipse">
            <a:avLst/>
          </a:prstGeom>
          <a:solidFill>
            <a:srgbClr val="1C3156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9" name="Oval 8">
            <a:extLst>
              <a:ext uri="{FF2B5EF4-FFF2-40B4-BE49-F238E27FC236}">
                <a16:creationId xmlns:a16="http://schemas.microsoft.com/office/drawing/2014/main" id="{761533FE-693F-46A5-8842-DE862ADE52D9}"/>
              </a:ext>
            </a:extLst>
          </p:cNvPr>
          <p:cNvSpPr/>
          <p:nvPr/>
        </p:nvSpPr>
        <p:spPr>
          <a:xfrm>
            <a:off x="357858" y="2761845"/>
            <a:ext cx="792000" cy="792000"/>
          </a:xfrm>
          <a:prstGeom prst="ellipse">
            <a:avLst/>
          </a:prstGeom>
          <a:solidFill>
            <a:srgbClr val="1C3156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0" name="Oval 19">
            <a:extLst>
              <a:ext uri="{FF2B5EF4-FFF2-40B4-BE49-F238E27FC236}">
                <a16:creationId xmlns:a16="http://schemas.microsoft.com/office/drawing/2014/main" id="{3992A785-BDD5-473A-A0FF-A09F0077A154}"/>
              </a:ext>
            </a:extLst>
          </p:cNvPr>
          <p:cNvSpPr/>
          <p:nvPr/>
        </p:nvSpPr>
        <p:spPr>
          <a:xfrm>
            <a:off x="357858" y="3936368"/>
            <a:ext cx="792000" cy="792000"/>
          </a:xfrm>
          <a:prstGeom prst="ellipse">
            <a:avLst/>
          </a:prstGeom>
          <a:solidFill>
            <a:srgbClr val="1C3156"/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2" name="object 13"/>
          <p:cNvSpPr/>
          <p:nvPr/>
        </p:nvSpPr>
        <p:spPr>
          <a:xfrm>
            <a:off x="4567037" y="2791883"/>
            <a:ext cx="7433617" cy="720000"/>
          </a:xfrm>
          <a:custGeom>
            <a:avLst/>
            <a:gdLst/>
            <a:ahLst/>
            <a:cxnLst/>
            <a:rect l="l" t="t" r="r" b="b"/>
            <a:pathLst>
              <a:path w="1579245" h="733425">
                <a:moveTo>
                  <a:pt x="0" y="733043"/>
                </a:moveTo>
                <a:lnTo>
                  <a:pt x="1578864" y="733043"/>
                </a:lnTo>
                <a:lnTo>
                  <a:pt x="1578864" y="0"/>
                </a:lnTo>
                <a:lnTo>
                  <a:pt x="0" y="0"/>
                </a:lnTo>
                <a:lnTo>
                  <a:pt x="0" y="73304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 anchor="ctr"/>
          <a:lstStyle/>
          <a:p>
            <a:pPr marL="266700" lvl="0" eaLnBrk="0" fontAlgn="base" hangingPunct="0">
              <a:spcBef>
                <a:spcPts val="944"/>
              </a:spcBef>
              <a:spcAft>
                <a:spcPct val="0"/>
              </a:spcAft>
              <a:defRPr/>
            </a:pPr>
            <a:r>
              <a:rPr lang="ru-RU" sz="1600" spc="-35" dirty="0">
                <a:solidFill>
                  <a:prstClr val="black"/>
                </a:solidFill>
                <a:latin typeface="Arial"/>
                <a:cs typeface="Arial"/>
              </a:rPr>
              <a:t>Раскрытие текущих и совместное формирование новых контролей Комитетом и Участником в целях минимизации возникновения рисков</a:t>
            </a:r>
            <a:endParaRPr lang="ru-RU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3" name="object 13"/>
          <p:cNvSpPr/>
          <p:nvPr/>
        </p:nvSpPr>
        <p:spPr>
          <a:xfrm>
            <a:off x="4567036" y="3973928"/>
            <a:ext cx="7433617" cy="720000"/>
          </a:xfrm>
          <a:custGeom>
            <a:avLst/>
            <a:gdLst/>
            <a:ahLst/>
            <a:cxnLst/>
            <a:rect l="l" t="t" r="r" b="b"/>
            <a:pathLst>
              <a:path w="1579245" h="733425">
                <a:moveTo>
                  <a:pt x="0" y="733043"/>
                </a:moveTo>
                <a:lnTo>
                  <a:pt x="1578864" y="733043"/>
                </a:lnTo>
                <a:lnTo>
                  <a:pt x="1578864" y="0"/>
                </a:lnTo>
                <a:lnTo>
                  <a:pt x="0" y="0"/>
                </a:lnTo>
                <a:lnTo>
                  <a:pt x="0" y="73304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 anchor="ctr"/>
          <a:lstStyle/>
          <a:p>
            <a:pPr marL="266700" lvl="0" eaLnBrk="0" fontAlgn="base" hangingPunct="0">
              <a:spcBef>
                <a:spcPts val="944"/>
              </a:spcBef>
              <a:spcAft>
                <a:spcPct val="0"/>
              </a:spcAft>
              <a:tabLst>
                <a:tab pos="7353300" algn="l"/>
              </a:tabLst>
              <a:defRPr/>
            </a:pPr>
            <a:r>
              <a:rPr lang="ru-RU" sz="1600" spc="-35" dirty="0">
                <a:solidFill>
                  <a:prstClr val="black"/>
                </a:solidFill>
                <a:latin typeface="Arial"/>
                <a:cs typeface="Arial"/>
              </a:rPr>
              <a:t>Формирование отчетов и матрицы рисков и контролей для дальнейшей автоматизации в ИС ГМ</a:t>
            </a:r>
            <a:endParaRPr lang="ru-RU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99" name="Straight Connector 62">
            <a:extLst>
              <a:ext uri="{FF2B5EF4-FFF2-40B4-BE49-F238E27FC236}">
                <a16:creationId xmlns:a16="http://schemas.microsoft.com/office/drawing/2014/main" id="{8CA274DB-44BE-4E2E-B7D6-DDF825459DA8}"/>
              </a:ext>
            </a:extLst>
          </p:cNvPr>
          <p:cNvCxnSpPr>
            <a:cxnSpLocks/>
          </p:cNvCxnSpPr>
          <p:nvPr/>
        </p:nvCxnSpPr>
        <p:spPr>
          <a:xfrm>
            <a:off x="357858" y="5804792"/>
            <a:ext cx="11376585" cy="1282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E2774F75-2912-4DEF-A34C-A47C6589EEFA}"/>
              </a:ext>
            </a:extLst>
          </p:cNvPr>
          <p:cNvSpPr/>
          <p:nvPr/>
        </p:nvSpPr>
        <p:spPr>
          <a:xfrm>
            <a:off x="357858" y="5817614"/>
            <a:ext cx="11376585" cy="703049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lvl="0">
              <a:spcAft>
                <a:spcPts val="1200"/>
              </a:spcAft>
            </a:pPr>
            <a:r>
              <a:rPr lang="ru-RU" sz="1600" b="1" dirty="0">
                <a:solidFill>
                  <a:srgbClr val="1C3156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Участникам необходимо формировать перечень выявленных ранее рисков для возможности определения контролей по ним</a:t>
            </a:r>
            <a:endParaRPr lang="ru-RU" sz="16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101" name="Группа 100">
            <a:extLst>
              <a:ext uri="{FF2B5EF4-FFF2-40B4-BE49-F238E27FC236}">
                <a16:creationId xmlns:a16="http://schemas.microsoft.com/office/drawing/2014/main" id="{E4FCF3C3-2ED3-4C80-9A51-A7E192D68579}"/>
              </a:ext>
            </a:extLst>
          </p:cNvPr>
          <p:cNvGrpSpPr/>
          <p:nvPr/>
        </p:nvGrpSpPr>
        <p:grpSpPr>
          <a:xfrm>
            <a:off x="510037" y="5940659"/>
            <a:ext cx="285668" cy="408448"/>
            <a:chOff x="9617249" y="568182"/>
            <a:chExt cx="330416" cy="472429"/>
          </a:xfrm>
          <a:solidFill>
            <a:srgbClr val="B39D79"/>
          </a:solidFill>
        </p:grpSpPr>
        <p:sp>
          <p:nvSpPr>
            <p:cNvPr id="102" name="Полилиния: фигура 63">
              <a:extLst>
                <a:ext uri="{FF2B5EF4-FFF2-40B4-BE49-F238E27FC236}">
                  <a16:creationId xmlns:a16="http://schemas.microsoft.com/office/drawing/2014/main" id="{9A83D406-2F65-44D3-B1FC-C54CB6EAF38B}"/>
                </a:ext>
              </a:extLst>
            </p:cNvPr>
            <p:cNvSpPr/>
            <p:nvPr/>
          </p:nvSpPr>
          <p:spPr>
            <a:xfrm>
              <a:off x="9706152" y="937881"/>
              <a:ext cx="152609" cy="38766"/>
            </a:xfrm>
            <a:custGeom>
              <a:avLst/>
              <a:gdLst>
                <a:gd name="connsiteX0" fmla="*/ 133226 w 152609"/>
                <a:gd name="connsiteY0" fmla="*/ 0 h 38766"/>
                <a:gd name="connsiteX1" fmla="*/ 19383 w 152609"/>
                <a:gd name="connsiteY1" fmla="*/ 0 h 38766"/>
                <a:gd name="connsiteX2" fmla="*/ 0 w 152609"/>
                <a:gd name="connsiteY2" fmla="*/ 19383 h 38766"/>
                <a:gd name="connsiteX3" fmla="*/ 19383 w 152609"/>
                <a:gd name="connsiteY3" fmla="*/ 38766 h 38766"/>
                <a:gd name="connsiteX4" fmla="*/ 133226 w 152609"/>
                <a:gd name="connsiteY4" fmla="*/ 38766 h 38766"/>
                <a:gd name="connsiteX5" fmla="*/ 152609 w 152609"/>
                <a:gd name="connsiteY5" fmla="*/ 19383 h 38766"/>
                <a:gd name="connsiteX6" fmla="*/ 133226 w 152609"/>
                <a:gd name="connsiteY6" fmla="*/ 0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609" h="38766">
                  <a:moveTo>
                    <a:pt x="133226" y="0"/>
                  </a:moveTo>
                  <a:lnTo>
                    <a:pt x="19383" y="0"/>
                  </a:lnTo>
                  <a:cubicBezTo>
                    <a:pt x="8678" y="0"/>
                    <a:pt x="0" y="8678"/>
                    <a:pt x="0" y="19383"/>
                  </a:cubicBezTo>
                  <a:cubicBezTo>
                    <a:pt x="0" y="30088"/>
                    <a:pt x="8678" y="38766"/>
                    <a:pt x="19383" y="38766"/>
                  </a:cubicBezTo>
                  <a:lnTo>
                    <a:pt x="133226" y="38766"/>
                  </a:lnTo>
                  <a:cubicBezTo>
                    <a:pt x="143931" y="38766"/>
                    <a:pt x="152609" y="30088"/>
                    <a:pt x="152609" y="19383"/>
                  </a:cubicBezTo>
                  <a:cubicBezTo>
                    <a:pt x="152609" y="8678"/>
                    <a:pt x="143931" y="0"/>
                    <a:pt x="133226" y="0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3" name="Полилиния: фигура 64">
              <a:extLst>
                <a:ext uri="{FF2B5EF4-FFF2-40B4-BE49-F238E27FC236}">
                  <a16:creationId xmlns:a16="http://schemas.microsoft.com/office/drawing/2014/main" id="{367EC66C-2AD2-4BAB-81E1-9EB7CE9EAA7E}"/>
                </a:ext>
              </a:extLst>
            </p:cNvPr>
            <p:cNvSpPr/>
            <p:nvPr/>
          </p:nvSpPr>
          <p:spPr>
            <a:xfrm>
              <a:off x="9741171" y="1001845"/>
              <a:ext cx="82571" cy="38766"/>
            </a:xfrm>
            <a:custGeom>
              <a:avLst/>
              <a:gdLst>
                <a:gd name="connsiteX0" fmla="*/ 41221 w 82571"/>
                <a:gd name="connsiteY0" fmla="*/ 38766 h 38766"/>
                <a:gd name="connsiteX1" fmla="*/ 82572 w 82571"/>
                <a:gd name="connsiteY1" fmla="*/ 0 h 38766"/>
                <a:gd name="connsiteX2" fmla="*/ 0 w 82571"/>
                <a:gd name="connsiteY2" fmla="*/ 0 h 38766"/>
                <a:gd name="connsiteX3" fmla="*/ 41221 w 82571"/>
                <a:gd name="connsiteY3" fmla="*/ 38766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71" h="38766">
                  <a:moveTo>
                    <a:pt x="41221" y="38766"/>
                  </a:moveTo>
                  <a:cubicBezTo>
                    <a:pt x="63061" y="38745"/>
                    <a:pt x="81143" y="21793"/>
                    <a:pt x="82572" y="0"/>
                  </a:cubicBezTo>
                  <a:lnTo>
                    <a:pt x="0" y="0"/>
                  </a:lnTo>
                  <a:cubicBezTo>
                    <a:pt x="1363" y="21772"/>
                    <a:pt x="19406" y="38740"/>
                    <a:pt x="41221" y="38766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4" name="Полилиния: фигура 65">
              <a:extLst>
                <a:ext uri="{FF2B5EF4-FFF2-40B4-BE49-F238E27FC236}">
                  <a16:creationId xmlns:a16="http://schemas.microsoft.com/office/drawing/2014/main" id="{20E521A9-4795-4B73-B670-B71DCB63EBD2}"/>
                </a:ext>
              </a:extLst>
            </p:cNvPr>
            <p:cNvSpPr/>
            <p:nvPr/>
          </p:nvSpPr>
          <p:spPr>
            <a:xfrm>
              <a:off x="9617249" y="568182"/>
              <a:ext cx="330416" cy="343855"/>
            </a:xfrm>
            <a:custGeom>
              <a:avLst/>
              <a:gdLst>
                <a:gd name="connsiteX0" fmla="*/ 165144 w 330416"/>
                <a:gd name="connsiteY0" fmla="*/ 0 h 343855"/>
                <a:gd name="connsiteX1" fmla="*/ 165144 w 330416"/>
                <a:gd name="connsiteY1" fmla="*/ 0 h 343855"/>
                <a:gd name="connsiteX2" fmla="*/ 0 w 330416"/>
                <a:gd name="connsiteY2" fmla="*/ 163334 h 343855"/>
                <a:gd name="connsiteX3" fmla="*/ 0 w 330416"/>
                <a:gd name="connsiteY3" fmla="*/ 169020 h 343855"/>
                <a:gd name="connsiteX4" fmla="*/ 11501 w 330416"/>
                <a:gd name="connsiteY4" fmla="*/ 226911 h 343855"/>
                <a:gd name="connsiteX5" fmla="*/ 40187 w 330416"/>
                <a:gd name="connsiteY5" fmla="*/ 273947 h 343855"/>
                <a:gd name="connsiteX6" fmla="*/ 78954 w 330416"/>
                <a:gd name="connsiteY6" fmla="*/ 336748 h 343855"/>
                <a:gd name="connsiteX7" fmla="*/ 90325 w 330416"/>
                <a:gd name="connsiteY7" fmla="*/ 343855 h 343855"/>
                <a:gd name="connsiteX8" fmla="*/ 240221 w 330416"/>
                <a:gd name="connsiteY8" fmla="*/ 343855 h 343855"/>
                <a:gd name="connsiteX9" fmla="*/ 251592 w 330416"/>
                <a:gd name="connsiteY9" fmla="*/ 336748 h 343855"/>
                <a:gd name="connsiteX10" fmla="*/ 290358 w 330416"/>
                <a:gd name="connsiteY10" fmla="*/ 273947 h 343855"/>
                <a:gd name="connsiteX11" fmla="*/ 318916 w 330416"/>
                <a:gd name="connsiteY11" fmla="*/ 226911 h 343855"/>
                <a:gd name="connsiteX12" fmla="*/ 330416 w 330416"/>
                <a:gd name="connsiteY12" fmla="*/ 169666 h 343855"/>
                <a:gd name="connsiteX13" fmla="*/ 330416 w 330416"/>
                <a:gd name="connsiteY13" fmla="*/ 163981 h 343855"/>
                <a:gd name="connsiteX14" fmla="*/ 165144 w 330416"/>
                <a:gd name="connsiteY14" fmla="*/ 0 h 343855"/>
                <a:gd name="connsiteX15" fmla="*/ 292296 w 330416"/>
                <a:gd name="connsiteY15" fmla="*/ 167986 h 343855"/>
                <a:gd name="connsiteX16" fmla="*/ 283251 w 330416"/>
                <a:gd name="connsiteY16" fmla="*/ 212567 h 343855"/>
                <a:gd name="connsiteX17" fmla="*/ 261671 w 330416"/>
                <a:gd name="connsiteY17" fmla="*/ 247457 h 343855"/>
                <a:gd name="connsiteX18" fmla="*/ 224585 w 330416"/>
                <a:gd name="connsiteY18" fmla="*/ 304702 h 343855"/>
                <a:gd name="connsiteX19" fmla="*/ 105831 w 330416"/>
                <a:gd name="connsiteY19" fmla="*/ 304702 h 343855"/>
                <a:gd name="connsiteX20" fmla="*/ 68616 w 330416"/>
                <a:gd name="connsiteY20" fmla="*/ 247457 h 343855"/>
                <a:gd name="connsiteX21" fmla="*/ 47165 w 330416"/>
                <a:gd name="connsiteY21" fmla="*/ 212567 h 343855"/>
                <a:gd name="connsiteX22" fmla="*/ 38120 w 330416"/>
                <a:gd name="connsiteY22" fmla="*/ 167986 h 343855"/>
                <a:gd name="connsiteX23" fmla="*/ 38120 w 330416"/>
                <a:gd name="connsiteY23" fmla="*/ 163334 h 343855"/>
                <a:gd name="connsiteX24" fmla="*/ 165144 w 330416"/>
                <a:gd name="connsiteY24" fmla="*/ 37732 h 343855"/>
                <a:gd name="connsiteX25" fmla="*/ 165144 w 330416"/>
                <a:gd name="connsiteY25" fmla="*/ 37732 h 343855"/>
                <a:gd name="connsiteX26" fmla="*/ 292296 w 330416"/>
                <a:gd name="connsiteY26" fmla="*/ 163334 h 34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30416" h="343855">
                  <a:moveTo>
                    <a:pt x="165144" y="0"/>
                  </a:moveTo>
                  <a:lnTo>
                    <a:pt x="165144" y="0"/>
                  </a:lnTo>
                  <a:cubicBezTo>
                    <a:pt x="74896" y="616"/>
                    <a:pt x="1611" y="73099"/>
                    <a:pt x="0" y="163334"/>
                  </a:cubicBezTo>
                  <a:lnTo>
                    <a:pt x="0" y="169020"/>
                  </a:lnTo>
                  <a:cubicBezTo>
                    <a:pt x="438" y="188839"/>
                    <a:pt x="4330" y="208430"/>
                    <a:pt x="11501" y="226911"/>
                  </a:cubicBezTo>
                  <a:cubicBezTo>
                    <a:pt x="18179" y="244176"/>
                    <a:pt x="27895" y="260106"/>
                    <a:pt x="40187" y="273947"/>
                  </a:cubicBezTo>
                  <a:cubicBezTo>
                    <a:pt x="55512" y="293299"/>
                    <a:pt x="68522" y="314376"/>
                    <a:pt x="78954" y="336748"/>
                  </a:cubicBezTo>
                  <a:cubicBezTo>
                    <a:pt x="81122" y="341052"/>
                    <a:pt x="85506" y="343792"/>
                    <a:pt x="90325" y="343855"/>
                  </a:cubicBezTo>
                  <a:lnTo>
                    <a:pt x="240221" y="343855"/>
                  </a:lnTo>
                  <a:cubicBezTo>
                    <a:pt x="245039" y="343792"/>
                    <a:pt x="249424" y="341052"/>
                    <a:pt x="251592" y="336748"/>
                  </a:cubicBezTo>
                  <a:cubicBezTo>
                    <a:pt x="262033" y="314381"/>
                    <a:pt x="275043" y="293306"/>
                    <a:pt x="290358" y="273947"/>
                  </a:cubicBezTo>
                  <a:cubicBezTo>
                    <a:pt x="302572" y="260071"/>
                    <a:pt x="312240" y="244149"/>
                    <a:pt x="318916" y="226911"/>
                  </a:cubicBezTo>
                  <a:cubicBezTo>
                    <a:pt x="325891" y="208598"/>
                    <a:pt x="329778" y="189252"/>
                    <a:pt x="330416" y="169666"/>
                  </a:cubicBezTo>
                  <a:lnTo>
                    <a:pt x="330416" y="163981"/>
                  </a:lnTo>
                  <a:cubicBezTo>
                    <a:pt x="329083" y="73472"/>
                    <a:pt x="255660" y="623"/>
                    <a:pt x="165144" y="0"/>
                  </a:cubicBezTo>
                  <a:close/>
                  <a:moveTo>
                    <a:pt x="292296" y="167986"/>
                  </a:moveTo>
                  <a:cubicBezTo>
                    <a:pt x="291761" y="183243"/>
                    <a:pt x="288704" y="198308"/>
                    <a:pt x="283251" y="212567"/>
                  </a:cubicBezTo>
                  <a:cubicBezTo>
                    <a:pt x="278157" y="225372"/>
                    <a:pt x="270854" y="237181"/>
                    <a:pt x="261671" y="247457"/>
                  </a:cubicBezTo>
                  <a:cubicBezTo>
                    <a:pt x="247153" y="265052"/>
                    <a:pt x="234709" y="284260"/>
                    <a:pt x="224585" y="304702"/>
                  </a:cubicBezTo>
                  <a:lnTo>
                    <a:pt x="105831" y="304702"/>
                  </a:lnTo>
                  <a:cubicBezTo>
                    <a:pt x="95660" y="284258"/>
                    <a:pt x="83174" y="265049"/>
                    <a:pt x="68616" y="247457"/>
                  </a:cubicBezTo>
                  <a:cubicBezTo>
                    <a:pt x="59474" y="237176"/>
                    <a:pt x="52213" y="225367"/>
                    <a:pt x="47165" y="212567"/>
                  </a:cubicBezTo>
                  <a:cubicBezTo>
                    <a:pt x="41712" y="198308"/>
                    <a:pt x="38655" y="183243"/>
                    <a:pt x="38120" y="167986"/>
                  </a:cubicBezTo>
                  <a:lnTo>
                    <a:pt x="38120" y="163334"/>
                  </a:lnTo>
                  <a:cubicBezTo>
                    <a:pt x="39313" y="93913"/>
                    <a:pt x="95713" y="38143"/>
                    <a:pt x="165144" y="37732"/>
                  </a:cubicBezTo>
                  <a:lnTo>
                    <a:pt x="165144" y="37732"/>
                  </a:lnTo>
                  <a:cubicBezTo>
                    <a:pt x="234596" y="38142"/>
                    <a:pt x="291035" y="93893"/>
                    <a:pt x="292296" y="163334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5" name="Полилиния: фигура 66">
              <a:extLst>
                <a:ext uri="{FF2B5EF4-FFF2-40B4-BE49-F238E27FC236}">
                  <a16:creationId xmlns:a16="http://schemas.microsoft.com/office/drawing/2014/main" id="{C5A103C1-6A69-4222-A9D6-508995EB9A21}"/>
                </a:ext>
              </a:extLst>
            </p:cNvPr>
            <p:cNvSpPr/>
            <p:nvPr/>
          </p:nvSpPr>
          <p:spPr>
            <a:xfrm>
              <a:off x="9720108" y="640028"/>
              <a:ext cx="139299" cy="193830"/>
            </a:xfrm>
            <a:custGeom>
              <a:avLst/>
              <a:gdLst>
                <a:gd name="connsiteX0" fmla="*/ 0 w 139299"/>
                <a:gd name="connsiteY0" fmla="*/ 133485 h 193830"/>
                <a:gd name="connsiteX1" fmla="*/ 68358 w 139299"/>
                <a:gd name="connsiteY1" fmla="*/ 0 h 193830"/>
                <a:gd name="connsiteX2" fmla="*/ 68358 w 139299"/>
                <a:gd name="connsiteY2" fmla="*/ 77274 h 193830"/>
                <a:gd name="connsiteX3" fmla="*/ 139299 w 139299"/>
                <a:gd name="connsiteY3" fmla="*/ 63189 h 193830"/>
                <a:gd name="connsiteX4" fmla="*/ 68358 w 139299"/>
                <a:gd name="connsiteY4" fmla="*/ 193830 h 193830"/>
                <a:gd name="connsiteX5" fmla="*/ 68358 w 139299"/>
                <a:gd name="connsiteY5" fmla="*/ 117978 h 193830"/>
                <a:gd name="connsiteX6" fmla="*/ 0 w 139299"/>
                <a:gd name="connsiteY6" fmla="*/ 133485 h 193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299" h="193830">
                  <a:moveTo>
                    <a:pt x="0" y="133485"/>
                  </a:moveTo>
                  <a:lnTo>
                    <a:pt x="68358" y="0"/>
                  </a:lnTo>
                  <a:lnTo>
                    <a:pt x="68358" y="77274"/>
                  </a:lnTo>
                  <a:lnTo>
                    <a:pt x="139299" y="63189"/>
                  </a:lnTo>
                  <a:lnTo>
                    <a:pt x="68358" y="193830"/>
                  </a:lnTo>
                  <a:lnTo>
                    <a:pt x="68358" y="117978"/>
                  </a:lnTo>
                  <a:lnTo>
                    <a:pt x="0" y="133485"/>
                  </a:ln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97885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Diagram 10">
            <a:extLst>
              <a:ext uri="{FF2B5EF4-FFF2-40B4-BE49-F238E27FC236}">
                <a16:creationId xmlns:a16="http://schemas.microsoft.com/office/drawing/2014/main" id="{81EE287A-935D-BBF5-3E65-ABFAEC0F46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6591045"/>
              </p:ext>
            </p:extLst>
          </p:nvPr>
        </p:nvGraphicFramePr>
        <p:xfrm>
          <a:off x="3365332" y="499692"/>
          <a:ext cx="7855295" cy="5720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4" name="Graphic 82">
            <a:extLst>
              <a:ext uri="{FF2B5EF4-FFF2-40B4-BE49-F238E27FC236}">
                <a16:creationId xmlns:a16="http://schemas.microsoft.com/office/drawing/2014/main" id="{3DE33496-D564-4C90-88F5-5AF7A1B47E8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b="91769"/>
          <a:stretch/>
        </p:blipFill>
        <p:spPr>
          <a:xfrm>
            <a:off x="0" y="2"/>
            <a:ext cx="12192000" cy="564476"/>
          </a:xfrm>
          <a:prstGeom prst="rect">
            <a:avLst/>
          </a:prstGeom>
        </p:spPr>
      </p:pic>
      <p:sp>
        <p:nvSpPr>
          <p:cNvPr id="35" name="Прямоугольник 51">
            <a:extLst>
              <a:ext uri="{FF2B5EF4-FFF2-40B4-BE49-F238E27FC236}">
                <a16:creationId xmlns:a16="http://schemas.microsoft.com/office/drawing/2014/main" id="{3E3B35D4-A581-4966-A1FD-4FB16A462070}"/>
              </a:ext>
            </a:extLst>
          </p:cNvPr>
          <p:cNvSpPr/>
          <p:nvPr/>
        </p:nvSpPr>
        <p:spPr>
          <a:xfrm>
            <a:off x="0" y="3"/>
            <a:ext cx="12191997" cy="56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7" tIns="60953" rIns="121907" bIns="60953" rtlCol="0" anchor="ctr"/>
          <a:lstStyle/>
          <a:p>
            <a:pPr defTabSz="1038295"/>
            <a:r>
              <a:rPr lang="ru-RU" sz="2400" b="1" spc="-4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ТРЕБОВАНИЯ ПО РАЗРАБОТКЕ И ВНЕДРЕНИЮ ИС ГМ</a:t>
            </a:r>
          </a:p>
        </p:txBody>
      </p:sp>
      <p:sp>
        <p:nvSpPr>
          <p:cNvPr id="22" name="Номер слайда 3">
            <a:extLst>
              <a:ext uri="{FF2B5EF4-FFF2-40B4-BE49-F238E27FC236}">
                <a16:creationId xmlns:a16="http://schemas.microsoft.com/office/drawing/2014/main" id="{52749950-F604-4A49-B0B2-5A9239C37487}"/>
              </a:ext>
            </a:extLst>
          </p:cNvPr>
          <p:cNvSpPr txBox="1">
            <a:spLocks/>
          </p:cNvSpPr>
          <p:nvPr/>
        </p:nvSpPr>
        <p:spPr>
          <a:xfrm>
            <a:off x="11512819" y="6544038"/>
            <a:ext cx="679183" cy="313071"/>
          </a:xfrm>
          <a:prstGeom prst="rect">
            <a:avLst/>
          </a:prstGeom>
        </p:spPr>
        <p:txBody>
          <a:bodyPr lIns="121907" tIns="60953" rIns="121907" bIns="60953"/>
          <a:lstStyle>
            <a:defPPr>
              <a:defRPr lang="ru-RU"/>
            </a:defPPr>
            <a:lvl1pPr marL="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44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8897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346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7795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7243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6691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614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558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038321"/>
            <a:fld id="{F9BFB489-2B81-4C5F-94C6-197528BB56D0}" type="slidenum">
              <a:rPr lang="ru-RU" sz="1067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 algn="r" defTabSz="1038321"/>
              <a:t>5</a:t>
            </a:fld>
            <a:endParaRPr lang="ru-RU" sz="1067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74FBCC1-50CD-A588-1A49-CB53B45484D9}"/>
              </a:ext>
            </a:extLst>
          </p:cNvPr>
          <p:cNvSpPr txBox="1"/>
          <p:nvPr/>
        </p:nvSpPr>
        <p:spPr>
          <a:xfrm>
            <a:off x="172792" y="3187246"/>
            <a:ext cx="329823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Информационная система горизонтального мониторинга</a:t>
            </a:r>
          </a:p>
          <a:p>
            <a:pPr algn="ctr"/>
            <a:endParaRPr lang="ru-RU" sz="600" dirty="0">
              <a:solidFill>
                <a:srgbClr val="1C315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1C3156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Предназначена для автоматизации информационного взаимодействия в рамках ГМ, раскрытия информации по формированию ФНО и СВК</a:t>
            </a:r>
          </a:p>
        </p:txBody>
      </p:sp>
      <p:pic>
        <p:nvPicPr>
          <p:cNvPr id="60" name="Graphic 3" descr="Chat bubble with solid fill">
            <a:extLst>
              <a:ext uri="{FF2B5EF4-FFF2-40B4-BE49-F238E27FC236}">
                <a16:creationId xmlns:a16="http://schemas.microsoft.com/office/drawing/2014/main" id="{10866838-D107-D398-AAAA-B523E0CAC0F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4276555" y="3939264"/>
            <a:ext cx="432000" cy="432000"/>
          </a:xfrm>
          <a:prstGeom prst="rect">
            <a:avLst/>
          </a:prstGeom>
        </p:spPr>
      </p:pic>
      <p:pic>
        <p:nvPicPr>
          <p:cNvPr id="65" name="Graphic 20" descr="Meeting with solid fill">
            <a:extLst>
              <a:ext uri="{FF2B5EF4-FFF2-40B4-BE49-F238E27FC236}">
                <a16:creationId xmlns:a16="http://schemas.microsoft.com/office/drawing/2014/main" id="{324AC1C3-09C1-D2B9-CBD4-BC9AFFB215F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046805" y="4709243"/>
            <a:ext cx="391132" cy="391132"/>
          </a:xfrm>
          <a:prstGeom prst="rect">
            <a:avLst/>
          </a:prstGeom>
        </p:spPr>
      </p:pic>
      <p:pic>
        <p:nvPicPr>
          <p:cNvPr id="67" name="Graphic 109" descr="Gears with solid fill">
            <a:extLst>
              <a:ext uri="{FF2B5EF4-FFF2-40B4-BE49-F238E27FC236}">
                <a16:creationId xmlns:a16="http://schemas.microsoft.com/office/drawing/2014/main" id="{E70477D9-E8D9-AA0C-D03A-B0AFE6FED06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276555" y="2338861"/>
            <a:ext cx="460800" cy="479938"/>
          </a:xfrm>
          <a:prstGeom prst="rect">
            <a:avLst/>
          </a:prstGeom>
        </p:spPr>
      </p:pic>
      <p:pic>
        <p:nvPicPr>
          <p:cNvPr id="73" name="Graphic 27" descr="Search Inventory with solid fill">
            <a:extLst>
              <a:ext uri="{FF2B5EF4-FFF2-40B4-BE49-F238E27FC236}">
                <a16:creationId xmlns:a16="http://schemas.microsoft.com/office/drawing/2014/main" id="{70A9047F-6E4C-DC9F-B855-4437417A4ED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029698" y="1580629"/>
            <a:ext cx="396000" cy="396000"/>
          </a:xfrm>
          <a:prstGeom prst="rect">
            <a:avLst/>
          </a:prstGeom>
        </p:spPr>
      </p:pic>
      <p:pic>
        <p:nvPicPr>
          <p:cNvPr id="74" name="Graphic 30" descr="Teacher with solid fill">
            <a:extLst>
              <a:ext uri="{FF2B5EF4-FFF2-40B4-BE49-F238E27FC236}">
                <a16:creationId xmlns:a16="http://schemas.microsoft.com/office/drawing/2014/main" id="{24C53B4B-30F5-7656-C23B-DAC944607557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384085" y="3168196"/>
            <a:ext cx="396000" cy="396000"/>
          </a:xfrm>
          <a:prstGeom prst="rect">
            <a:avLst/>
          </a:prstGeom>
        </p:spPr>
      </p:pic>
      <p:pic>
        <p:nvPicPr>
          <p:cNvPr id="75" name="Рисунок 74" descr="Изображение выглядит как черный, темнота&#10;&#10;Автоматически созданное описание">
            <a:extLst>
              <a:ext uri="{FF2B5EF4-FFF2-40B4-BE49-F238E27FC236}">
                <a16:creationId xmlns:a16="http://schemas.microsoft.com/office/drawing/2014/main" id="{B2993AB9-CBEC-C64F-2CCD-A6BEC82EA0BE}"/>
              </a:ext>
            </a:extLst>
          </p:cNvPr>
          <p:cNvPicPr>
            <a:picLocks noChangeAspect="1"/>
          </p:cNvPicPr>
          <p:nvPr/>
        </p:nvPicPr>
        <p:blipFill>
          <a:blip r:embed="rId19">
            <a:lum bright="70000" contrast="-70000"/>
          </a:blip>
          <a:stretch>
            <a:fillRect/>
          </a:stretch>
        </p:blipFill>
        <p:spPr>
          <a:xfrm>
            <a:off x="3610353" y="848177"/>
            <a:ext cx="324000" cy="324000"/>
          </a:xfrm>
          <a:prstGeom prst="rect">
            <a:avLst/>
          </a:prstGeom>
        </p:spPr>
      </p:pic>
      <p:pic>
        <p:nvPicPr>
          <p:cNvPr id="77" name="Рисунок 76" descr="Изображение выглядит как символ, круг&#10;&#10;Автоматически созданное описание">
            <a:extLst>
              <a:ext uri="{FF2B5EF4-FFF2-40B4-BE49-F238E27FC236}">
                <a16:creationId xmlns:a16="http://schemas.microsoft.com/office/drawing/2014/main" id="{7C277F5B-7A18-6628-FD4F-4F449F58A0C3}"/>
              </a:ext>
            </a:extLst>
          </p:cNvPr>
          <p:cNvPicPr>
            <a:picLocks noChangeAspect="1"/>
          </p:cNvPicPr>
          <p:nvPr/>
        </p:nvPicPr>
        <p:blipFill>
          <a:blip r:embed="rId20">
            <a:biLevel thresh="25000"/>
          </a:blip>
          <a:stretch>
            <a:fillRect/>
          </a:stretch>
        </p:blipFill>
        <p:spPr>
          <a:xfrm>
            <a:off x="3530361" y="5471038"/>
            <a:ext cx="468000" cy="468000"/>
          </a:xfrm>
          <a:prstGeom prst="rect">
            <a:avLst/>
          </a:prstGeom>
        </p:spPr>
      </p:pic>
      <p:grpSp>
        <p:nvGrpSpPr>
          <p:cNvPr id="92" name="Group 23">
            <a:extLst>
              <a:ext uri="{FF2B5EF4-FFF2-40B4-BE49-F238E27FC236}">
                <a16:creationId xmlns:a16="http://schemas.microsoft.com/office/drawing/2014/main" id="{4484B3AC-7B4F-9306-8BCC-BD3BC55EAAC3}"/>
              </a:ext>
            </a:extLst>
          </p:cNvPr>
          <p:cNvGrpSpPr/>
          <p:nvPr/>
        </p:nvGrpSpPr>
        <p:grpSpPr>
          <a:xfrm>
            <a:off x="1216494" y="2073059"/>
            <a:ext cx="1210832" cy="1047512"/>
            <a:chOff x="5493219" y="1627294"/>
            <a:chExt cx="1210832" cy="1047512"/>
          </a:xfrm>
        </p:grpSpPr>
        <p:sp>
          <p:nvSpPr>
            <p:cNvPr id="93" name="Freeform: Shape 17">
              <a:extLst>
                <a:ext uri="{FF2B5EF4-FFF2-40B4-BE49-F238E27FC236}">
                  <a16:creationId xmlns:a16="http://schemas.microsoft.com/office/drawing/2014/main" id="{597699EB-CBCE-4B8C-8FC7-E8D316AFA0F2}"/>
                </a:ext>
              </a:extLst>
            </p:cNvPr>
            <p:cNvSpPr/>
            <p:nvPr/>
          </p:nvSpPr>
          <p:spPr>
            <a:xfrm>
              <a:off x="5493219" y="1627294"/>
              <a:ext cx="1210832" cy="1047512"/>
            </a:xfrm>
            <a:custGeom>
              <a:avLst/>
              <a:gdLst>
                <a:gd name="connsiteX0" fmla="*/ 0 w 1210832"/>
                <a:gd name="connsiteY0" fmla="*/ 523756 h 1047512"/>
                <a:gd name="connsiteX1" fmla="*/ 299274 w 1210832"/>
                <a:gd name="connsiteY1" fmla="*/ 0 h 1047512"/>
                <a:gd name="connsiteX2" fmla="*/ 911558 w 1210832"/>
                <a:gd name="connsiteY2" fmla="*/ 0 h 1047512"/>
                <a:gd name="connsiteX3" fmla="*/ 1210832 w 1210832"/>
                <a:gd name="connsiteY3" fmla="*/ 523756 h 1047512"/>
                <a:gd name="connsiteX4" fmla="*/ 911558 w 1210832"/>
                <a:gd name="connsiteY4" fmla="*/ 1047512 h 1047512"/>
                <a:gd name="connsiteX5" fmla="*/ 299274 w 1210832"/>
                <a:gd name="connsiteY5" fmla="*/ 1047512 h 1047512"/>
                <a:gd name="connsiteX6" fmla="*/ 0 w 1210832"/>
                <a:gd name="connsiteY6" fmla="*/ 523756 h 1047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0832" h="1047512">
                  <a:moveTo>
                    <a:pt x="0" y="523756"/>
                  </a:moveTo>
                  <a:lnTo>
                    <a:pt x="299274" y="0"/>
                  </a:lnTo>
                  <a:lnTo>
                    <a:pt x="911558" y="0"/>
                  </a:lnTo>
                  <a:lnTo>
                    <a:pt x="1210832" y="523756"/>
                  </a:lnTo>
                  <a:lnTo>
                    <a:pt x="911558" y="1047512"/>
                  </a:lnTo>
                  <a:lnTo>
                    <a:pt x="299274" y="1047512"/>
                  </a:lnTo>
                  <a:lnTo>
                    <a:pt x="0" y="5237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5A5A5">
                    <a:lumMod val="5000"/>
                    <a:lumOff val="95000"/>
                  </a:srgbClr>
                </a:gs>
                <a:gs pos="74000">
                  <a:srgbClr val="A5A5A5">
                    <a:lumMod val="45000"/>
                    <a:lumOff val="55000"/>
                  </a:srgbClr>
                </a:gs>
                <a:gs pos="83000">
                  <a:srgbClr val="A5A5A5">
                    <a:lumMod val="45000"/>
                    <a:lumOff val="55000"/>
                  </a:srgbClr>
                </a:gs>
                <a:gs pos="100000">
                  <a:srgbClr val="A5A5A5">
                    <a:lumMod val="30000"/>
                    <a:lumOff val="70000"/>
                  </a:srgbClr>
                </a:gs>
              </a:gsLst>
              <a:lin ang="5400000" scaled="1"/>
              <a:tileRect/>
            </a:gradFill>
            <a:ln w="28575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>
              <a:outerShdw blurRad="38100" sx="102000" sy="102000" algn="ctr" rotWithShape="0">
                <a:prstClr val="black">
                  <a:alpha val="29000"/>
                </a:prstClr>
              </a:outerShdw>
            </a:effectLst>
          </p:spPr>
          <p:txBody>
            <a:bodyPr spcFirstLastPara="0" vert="horz" wrap="square" lIns="232411" tIns="205345" rIns="232411" bIns="205345" numCol="1" spcCol="1270" anchor="ctr" anchorCtr="0">
              <a:noAutofit/>
            </a:bodyPr>
            <a:lstStyle/>
            <a:p>
              <a:pPr marL="0" marR="0" lvl="0" indent="0" algn="ctr" defTabSz="1111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5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4" name="Graphic 12" descr="Computer with solid fill">
              <a:extLst>
                <a:ext uri="{FF2B5EF4-FFF2-40B4-BE49-F238E27FC236}">
                  <a16:creationId xmlns:a16="http://schemas.microsoft.com/office/drawing/2014/main" id="{4F1AA2C3-E01D-449D-B54F-778C3A045F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5784242" y="1836657"/>
              <a:ext cx="628786" cy="628786"/>
            </a:xfrm>
            <a:prstGeom prst="rect">
              <a:avLst/>
            </a:prstGeom>
          </p:spPr>
        </p:pic>
      </p:grpSp>
      <p:cxnSp>
        <p:nvCxnSpPr>
          <p:cNvPr id="97" name="Straight Connector 62">
            <a:extLst>
              <a:ext uri="{FF2B5EF4-FFF2-40B4-BE49-F238E27FC236}">
                <a16:creationId xmlns:a16="http://schemas.microsoft.com/office/drawing/2014/main" id="{8CA274DB-44BE-4E2E-B7D6-DDF825459DA8}"/>
              </a:ext>
            </a:extLst>
          </p:cNvPr>
          <p:cNvCxnSpPr>
            <a:cxnSpLocks/>
          </p:cNvCxnSpPr>
          <p:nvPr/>
        </p:nvCxnSpPr>
        <p:spPr>
          <a:xfrm>
            <a:off x="357858" y="6140887"/>
            <a:ext cx="11376585" cy="1282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E2774F75-2912-4DEF-A34C-A47C6589EEFA}"/>
              </a:ext>
            </a:extLst>
          </p:cNvPr>
          <p:cNvSpPr/>
          <p:nvPr/>
        </p:nvSpPr>
        <p:spPr>
          <a:xfrm>
            <a:off x="357858" y="6153709"/>
            <a:ext cx="11376585" cy="703049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lvl="0">
              <a:spcAft>
                <a:spcPts val="1200"/>
              </a:spcAft>
            </a:pPr>
            <a:r>
              <a:rPr lang="ru-RU" sz="1600" b="1" dirty="0">
                <a:solidFill>
                  <a:srgbClr val="1C3156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Участник должен разработать или внедрить ИС ГМ до 1 октября 2024 года </a:t>
            </a:r>
          </a:p>
        </p:txBody>
      </p:sp>
      <p:grpSp>
        <p:nvGrpSpPr>
          <p:cNvPr id="99" name="Группа 98">
            <a:extLst>
              <a:ext uri="{FF2B5EF4-FFF2-40B4-BE49-F238E27FC236}">
                <a16:creationId xmlns:a16="http://schemas.microsoft.com/office/drawing/2014/main" id="{E4FCF3C3-2ED3-4C80-9A51-A7E192D68579}"/>
              </a:ext>
            </a:extLst>
          </p:cNvPr>
          <p:cNvGrpSpPr/>
          <p:nvPr/>
        </p:nvGrpSpPr>
        <p:grpSpPr>
          <a:xfrm>
            <a:off x="510037" y="6276754"/>
            <a:ext cx="285668" cy="408448"/>
            <a:chOff x="9617249" y="568182"/>
            <a:chExt cx="330416" cy="472429"/>
          </a:xfrm>
          <a:solidFill>
            <a:srgbClr val="B39D79"/>
          </a:solidFill>
        </p:grpSpPr>
        <p:sp>
          <p:nvSpPr>
            <p:cNvPr id="100" name="Полилиния: фигура 63">
              <a:extLst>
                <a:ext uri="{FF2B5EF4-FFF2-40B4-BE49-F238E27FC236}">
                  <a16:creationId xmlns:a16="http://schemas.microsoft.com/office/drawing/2014/main" id="{9A83D406-2F65-44D3-B1FC-C54CB6EAF38B}"/>
                </a:ext>
              </a:extLst>
            </p:cNvPr>
            <p:cNvSpPr/>
            <p:nvPr/>
          </p:nvSpPr>
          <p:spPr>
            <a:xfrm>
              <a:off x="9706152" y="937881"/>
              <a:ext cx="152609" cy="38766"/>
            </a:xfrm>
            <a:custGeom>
              <a:avLst/>
              <a:gdLst>
                <a:gd name="connsiteX0" fmla="*/ 133226 w 152609"/>
                <a:gd name="connsiteY0" fmla="*/ 0 h 38766"/>
                <a:gd name="connsiteX1" fmla="*/ 19383 w 152609"/>
                <a:gd name="connsiteY1" fmla="*/ 0 h 38766"/>
                <a:gd name="connsiteX2" fmla="*/ 0 w 152609"/>
                <a:gd name="connsiteY2" fmla="*/ 19383 h 38766"/>
                <a:gd name="connsiteX3" fmla="*/ 19383 w 152609"/>
                <a:gd name="connsiteY3" fmla="*/ 38766 h 38766"/>
                <a:gd name="connsiteX4" fmla="*/ 133226 w 152609"/>
                <a:gd name="connsiteY4" fmla="*/ 38766 h 38766"/>
                <a:gd name="connsiteX5" fmla="*/ 152609 w 152609"/>
                <a:gd name="connsiteY5" fmla="*/ 19383 h 38766"/>
                <a:gd name="connsiteX6" fmla="*/ 133226 w 152609"/>
                <a:gd name="connsiteY6" fmla="*/ 0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609" h="38766">
                  <a:moveTo>
                    <a:pt x="133226" y="0"/>
                  </a:moveTo>
                  <a:lnTo>
                    <a:pt x="19383" y="0"/>
                  </a:lnTo>
                  <a:cubicBezTo>
                    <a:pt x="8678" y="0"/>
                    <a:pt x="0" y="8678"/>
                    <a:pt x="0" y="19383"/>
                  </a:cubicBezTo>
                  <a:cubicBezTo>
                    <a:pt x="0" y="30088"/>
                    <a:pt x="8678" y="38766"/>
                    <a:pt x="19383" y="38766"/>
                  </a:cubicBezTo>
                  <a:lnTo>
                    <a:pt x="133226" y="38766"/>
                  </a:lnTo>
                  <a:cubicBezTo>
                    <a:pt x="143931" y="38766"/>
                    <a:pt x="152609" y="30088"/>
                    <a:pt x="152609" y="19383"/>
                  </a:cubicBezTo>
                  <a:cubicBezTo>
                    <a:pt x="152609" y="8678"/>
                    <a:pt x="143931" y="0"/>
                    <a:pt x="133226" y="0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1" name="Полилиния: фигура 64">
              <a:extLst>
                <a:ext uri="{FF2B5EF4-FFF2-40B4-BE49-F238E27FC236}">
                  <a16:creationId xmlns:a16="http://schemas.microsoft.com/office/drawing/2014/main" id="{367EC66C-2AD2-4BAB-81E1-9EB7CE9EAA7E}"/>
                </a:ext>
              </a:extLst>
            </p:cNvPr>
            <p:cNvSpPr/>
            <p:nvPr/>
          </p:nvSpPr>
          <p:spPr>
            <a:xfrm>
              <a:off x="9741171" y="1001845"/>
              <a:ext cx="82571" cy="38766"/>
            </a:xfrm>
            <a:custGeom>
              <a:avLst/>
              <a:gdLst>
                <a:gd name="connsiteX0" fmla="*/ 41221 w 82571"/>
                <a:gd name="connsiteY0" fmla="*/ 38766 h 38766"/>
                <a:gd name="connsiteX1" fmla="*/ 82572 w 82571"/>
                <a:gd name="connsiteY1" fmla="*/ 0 h 38766"/>
                <a:gd name="connsiteX2" fmla="*/ 0 w 82571"/>
                <a:gd name="connsiteY2" fmla="*/ 0 h 38766"/>
                <a:gd name="connsiteX3" fmla="*/ 41221 w 82571"/>
                <a:gd name="connsiteY3" fmla="*/ 38766 h 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71" h="38766">
                  <a:moveTo>
                    <a:pt x="41221" y="38766"/>
                  </a:moveTo>
                  <a:cubicBezTo>
                    <a:pt x="63061" y="38745"/>
                    <a:pt x="81143" y="21793"/>
                    <a:pt x="82572" y="0"/>
                  </a:cubicBezTo>
                  <a:lnTo>
                    <a:pt x="0" y="0"/>
                  </a:lnTo>
                  <a:cubicBezTo>
                    <a:pt x="1363" y="21772"/>
                    <a:pt x="19406" y="38740"/>
                    <a:pt x="41221" y="38766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2" name="Полилиния: фигура 65">
              <a:extLst>
                <a:ext uri="{FF2B5EF4-FFF2-40B4-BE49-F238E27FC236}">
                  <a16:creationId xmlns:a16="http://schemas.microsoft.com/office/drawing/2014/main" id="{20E521A9-4795-4B73-B670-B71DCB63EBD2}"/>
                </a:ext>
              </a:extLst>
            </p:cNvPr>
            <p:cNvSpPr/>
            <p:nvPr/>
          </p:nvSpPr>
          <p:spPr>
            <a:xfrm>
              <a:off x="9617249" y="568182"/>
              <a:ext cx="330416" cy="343855"/>
            </a:xfrm>
            <a:custGeom>
              <a:avLst/>
              <a:gdLst>
                <a:gd name="connsiteX0" fmla="*/ 165144 w 330416"/>
                <a:gd name="connsiteY0" fmla="*/ 0 h 343855"/>
                <a:gd name="connsiteX1" fmla="*/ 165144 w 330416"/>
                <a:gd name="connsiteY1" fmla="*/ 0 h 343855"/>
                <a:gd name="connsiteX2" fmla="*/ 0 w 330416"/>
                <a:gd name="connsiteY2" fmla="*/ 163334 h 343855"/>
                <a:gd name="connsiteX3" fmla="*/ 0 w 330416"/>
                <a:gd name="connsiteY3" fmla="*/ 169020 h 343855"/>
                <a:gd name="connsiteX4" fmla="*/ 11501 w 330416"/>
                <a:gd name="connsiteY4" fmla="*/ 226911 h 343855"/>
                <a:gd name="connsiteX5" fmla="*/ 40187 w 330416"/>
                <a:gd name="connsiteY5" fmla="*/ 273947 h 343855"/>
                <a:gd name="connsiteX6" fmla="*/ 78954 w 330416"/>
                <a:gd name="connsiteY6" fmla="*/ 336748 h 343855"/>
                <a:gd name="connsiteX7" fmla="*/ 90325 w 330416"/>
                <a:gd name="connsiteY7" fmla="*/ 343855 h 343855"/>
                <a:gd name="connsiteX8" fmla="*/ 240221 w 330416"/>
                <a:gd name="connsiteY8" fmla="*/ 343855 h 343855"/>
                <a:gd name="connsiteX9" fmla="*/ 251592 w 330416"/>
                <a:gd name="connsiteY9" fmla="*/ 336748 h 343855"/>
                <a:gd name="connsiteX10" fmla="*/ 290358 w 330416"/>
                <a:gd name="connsiteY10" fmla="*/ 273947 h 343855"/>
                <a:gd name="connsiteX11" fmla="*/ 318916 w 330416"/>
                <a:gd name="connsiteY11" fmla="*/ 226911 h 343855"/>
                <a:gd name="connsiteX12" fmla="*/ 330416 w 330416"/>
                <a:gd name="connsiteY12" fmla="*/ 169666 h 343855"/>
                <a:gd name="connsiteX13" fmla="*/ 330416 w 330416"/>
                <a:gd name="connsiteY13" fmla="*/ 163981 h 343855"/>
                <a:gd name="connsiteX14" fmla="*/ 165144 w 330416"/>
                <a:gd name="connsiteY14" fmla="*/ 0 h 343855"/>
                <a:gd name="connsiteX15" fmla="*/ 292296 w 330416"/>
                <a:gd name="connsiteY15" fmla="*/ 167986 h 343855"/>
                <a:gd name="connsiteX16" fmla="*/ 283251 w 330416"/>
                <a:gd name="connsiteY16" fmla="*/ 212567 h 343855"/>
                <a:gd name="connsiteX17" fmla="*/ 261671 w 330416"/>
                <a:gd name="connsiteY17" fmla="*/ 247457 h 343855"/>
                <a:gd name="connsiteX18" fmla="*/ 224585 w 330416"/>
                <a:gd name="connsiteY18" fmla="*/ 304702 h 343855"/>
                <a:gd name="connsiteX19" fmla="*/ 105831 w 330416"/>
                <a:gd name="connsiteY19" fmla="*/ 304702 h 343855"/>
                <a:gd name="connsiteX20" fmla="*/ 68616 w 330416"/>
                <a:gd name="connsiteY20" fmla="*/ 247457 h 343855"/>
                <a:gd name="connsiteX21" fmla="*/ 47165 w 330416"/>
                <a:gd name="connsiteY21" fmla="*/ 212567 h 343855"/>
                <a:gd name="connsiteX22" fmla="*/ 38120 w 330416"/>
                <a:gd name="connsiteY22" fmla="*/ 167986 h 343855"/>
                <a:gd name="connsiteX23" fmla="*/ 38120 w 330416"/>
                <a:gd name="connsiteY23" fmla="*/ 163334 h 343855"/>
                <a:gd name="connsiteX24" fmla="*/ 165144 w 330416"/>
                <a:gd name="connsiteY24" fmla="*/ 37732 h 343855"/>
                <a:gd name="connsiteX25" fmla="*/ 165144 w 330416"/>
                <a:gd name="connsiteY25" fmla="*/ 37732 h 343855"/>
                <a:gd name="connsiteX26" fmla="*/ 292296 w 330416"/>
                <a:gd name="connsiteY26" fmla="*/ 163334 h 34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30416" h="343855">
                  <a:moveTo>
                    <a:pt x="165144" y="0"/>
                  </a:moveTo>
                  <a:lnTo>
                    <a:pt x="165144" y="0"/>
                  </a:lnTo>
                  <a:cubicBezTo>
                    <a:pt x="74896" y="616"/>
                    <a:pt x="1611" y="73099"/>
                    <a:pt x="0" y="163334"/>
                  </a:cubicBezTo>
                  <a:lnTo>
                    <a:pt x="0" y="169020"/>
                  </a:lnTo>
                  <a:cubicBezTo>
                    <a:pt x="438" y="188839"/>
                    <a:pt x="4330" y="208430"/>
                    <a:pt x="11501" y="226911"/>
                  </a:cubicBezTo>
                  <a:cubicBezTo>
                    <a:pt x="18179" y="244176"/>
                    <a:pt x="27895" y="260106"/>
                    <a:pt x="40187" y="273947"/>
                  </a:cubicBezTo>
                  <a:cubicBezTo>
                    <a:pt x="55512" y="293299"/>
                    <a:pt x="68522" y="314376"/>
                    <a:pt x="78954" y="336748"/>
                  </a:cubicBezTo>
                  <a:cubicBezTo>
                    <a:pt x="81122" y="341052"/>
                    <a:pt x="85506" y="343792"/>
                    <a:pt x="90325" y="343855"/>
                  </a:cubicBezTo>
                  <a:lnTo>
                    <a:pt x="240221" y="343855"/>
                  </a:lnTo>
                  <a:cubicBezTo>
                    <a:pt x="245039" y="343792"/>
                    <a:pt x="249424" y="341052"/>
                    <a:pt x="251592" y="336748"/>
                  </a:cubicBezTo>
                  <a:cubicBezTo>
                    <a:pt x="262033" y="314381"/>
                    <a:pt x="275043" y="293306"/>
                    <a:pt x="290358" y="273947"/>
                  </a:cubicBezTo>
                  <a:cubicBezTo>
                    <a:pt x="302572" y="260071"/>
                    <a:pt x="312240" y="244149"/>
                    <a:pt x="318916" y="226911"/>
                  </a:cubicBezTo>
                  <a:cubicBezTo>
                    <a:pt x="325891" y="208598"/>
                    <a:pt x="329778" y="189252"/>
                    <a:pt x="330416" y="169666"/>
                  </a:cubicBezTo>
                  <a:lnTo>
                    <a:pt x="330416" y="163981"/>
                  </a:lnTo>
                  <a:cubicBezTo>
                    <a:pt x="329083" y="73472"/>
                    <a:pt x="255660" y="623"/>
                    <a:pt x="165144" y="0"/>
                  </a:cubicBezTo>
                  <a:close/>
                  <a:moveTo>
                    <a:pt x="292296" y="167986"/>
                  </a:moveTo>
                  <a:cubicBezTo>
                    <a:pt x="291761" y="183243"/>
                    <a:pt x="288704" y="198308"/>
                    <a:pt x="283251" y="212567"/>
                  </a:cubicBezTo>
                  <a:cubicBezTo>
                    <a:pt x="278157" y="225372"/>
                    <a:pt x="270854" y="237181"/>
                    <a:pt x="261671" y="247457"/>
                  </a:cubicBezTo>
                  <a:cubicBezTo>
                    <a:pt x="247153" y="265052"/>
                    <a:pt x="234709" y="284260"/>
                    <a:pt x="224585" y="304702"/>
                  </a:cubicBezTo>
                  <a:lnTo>
                    <a:pt x="105831" y="304702"/>
                  </a:lnTo>
                  <a:cubicBezTo>
                    <a:pt x="95660" y="284258"/>
                    <a:pt x="83174" y="265049"/>
                    <a:pt x="68616" y="247457"/>
                  </a:cubicBezTo>
                  <a:cubicBezTo>
                    <a:pt x="59474" y="237176"/>
                    <a:pt x="52213" y="225367"/>
                    <a:pt x="47165" y="212567"/>
                  </a:cubicBezTo>
                  <a:cubicBezTo>
                    <a:pt x="41712" y="198308"/>
                    <a:pt x="38655" y="183243"/>
                    <a:pt x="38120" y="167986"/>
                  </a:cubicBezTo>
                  <a:lnTo>
                    <a:pt x="38120" y="163334"/>
                  </a:lnTo>
                  <a:cubicBezTo>
                    <a:pt x="39313" y="93913"/>
                    <a:pt x="95713" y="38143"/>
                    <a:pt x="165144" y="37732"/>
                  </a:cubicBezTo>
                  <a:lnTo>
                    <a:pt x="165144" y="37732"/>
                  </a:lnTo>
                  <a:cubicBezTo>
                    <a:pt x="234596" y="38142"/>
                    <a:pt x="291035" y="93893"/>
                    <a:pt x="292296" y="163334"/>
                  </a:cubicBez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3" name="Полилиния: фигура 66">
              <a:extLst>
                <a:ext uri="{FF2B5EF4-FFF2-40B4-BE49-F238E27FC236}">
                  <a16:creationId xmlns:a16="http://schemas.microsoft.com/office/drawing/2014/main" id="{C5A103C1-6A69-4222-A9D6-508995EB9A21}"/>
                </a:ext>
              </a:extLst>
            </p:cNvPr>
            <p:cNvSpPr/>
            <p:nvPr/>
          </p:nvSpPr>
          <p:spPr>
            <a:xfrm>
              <a:off x="9720108" y="640028"/>
              <a:ext cx="139299" cy="193830"/>
            </a:xfrm>
            <a:custGeom>
              <a:avLst/>
              <a:gdLst>
                <a:gd name="connsiteX0" fmla="*/ 0 w 139299"/>
                <a:gd name="connsiteY0" fmla="*/ 133485 h 193830"/>
                <a:gd name="connsiteX1" fmla="*/ 68358 w 139299"/>
                <a:gd name="connsiteY1" fmla="*/ 0 h 193830"/>
                <a:gd name="connsiteX2" fmla="*/ 68358 w 139299"/>
                <a:gd name="connsiteY2" fmla="*/ 77274 h 193830"/>
                <a:gd name="connsiteX3" fmla="*/ 139299 w 139299"/>
                <a:gd name="connsiteY3" fmla="*/ 63189 h 193830"/>
                <a:gd name="connsiteX4" fmla="*/ 68358 w 139299"/>
                <a:gd name="connsiteY4" fmla="*/ 193830 h 193830"/>
                <a:gd name="connsiteX5" fmla="*/ 68358 w 139299"/>
                <a:gd name="connsiteY5" fmla="*/ 117978 h 193830"/>
                <a:gd name="connsiteX6" fmla="*/ 0 w 139299"/>
                <a:gd name="connsiteY6" fmla="*/ 133485 h 193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299" h="193830">
                  <a:moveTo>
                    <a:pt x="0" y="133485"/>
                  </a:moveTo>
                  <a:lnTo>
                    <a:pt x="68358" y="0"/>
                  </a:lnTo>
                  <a:lnTo>
                    <a:pt x="68358" y="77274"/>
                  </a:lnTo>
                  <a:lnTo>
                    <a:pt x="139299" y="63189"/>
                  </a:lnTo>
                  <a:lnTo>
                    <a:pt x="68358" y="193830"/>
                  </a:lnTo>
                  <a:lnTo>
                    <a:pt x="68358" y="117978"/>
                  </a:lnTo>
                  <a:lnTo>
                    <a:pt x="0" y="133485"/>
                  </a:lnTo>
                  <a:close/>
                </a:path>
              </a:pathLst>
            </a:custGeom>
            <a:grpFill/>
            <a:ln w="128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11580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raphic 82">
            <a:extLst>
              <a:ext uri="{FF2B5EF4-FFF2-40B4-BE49-F238E27FC236}">
                <a16:creationId xmlns:a16="http://schemas.microsoft.com/office/drawing/2014/main" id="{3DE33496-D564-4C90-88F5-5AF7A1B47E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91769"/>
          <a:stretch/>
        </p:blipFill>
        <p:spPr>
          <a:xfrm>
            <a:off x="0" y="1"/>
            <a:ext cx="12192000" cy="564476"/>
          </a:xfrm>
          <a:prstGeom prst="rect">
            <a:avLst/>
          </a:prstGeom>
        </p:spPr>
      </p:pic>
      <p:sp>
        <p:nvSpPr>
          <p:cNvPr id="76" name="Прямоугольник 51">
            <a:extLst>
              <a:ext uri="{FF2B5EF4-FFF2-40B4-BE49-F238E27FC236}">
                <a16:creationId xmlns:a16="http://schemas.microsoft.com/office/drawing/2014/main" id="{3E3B35D4-A581-4966-A1FD-4FB16A462070}"/>
              </a:ext>
            </a:extLst>
          </p:cNvPr>
          <p:cNvSpPr/>
          <p:nvPr/>
        </p:nvSpPr>
        <p:spPr>
          <a:xfrm>
            <a:off x="0" y="2"/>
            <a:ext cx="12191997" cy="56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7" tIns="60953" rIns="121907" bIns="60953" rtlCol="0" anchor="ctr"/>
          <a:lstStyle/>
          <a:p>
            <a:pPr defTabSz="1038321"/>
            <a:r>
              <a:rPr lang="ru-RU" sz="2400" b="1" spc="-4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УЧАСТИЯ В ПИЛОТНОМ ПРОЕКТЕ</a:t>
            </a:r>
            <a:endParaRPr lang="ru-RU" sz="2400" spc="-40" dirty="0">
              <a:solidFill>
                <a:prstClr val="white">
                  <a:lumMod val="9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90499" y="1302195"/>
            <a:ext cx="5558795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35" indent="-439728" defTabSz="914377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Быстрое закрытие периода</a:t>
            </a:r>
          </a:p>
          <a:p>
            <a:pPr marL="628635" indent="-439728" defTabSz="914377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Освобождение </a:t>
            </a: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от традиционных налоговых проверок</a:t>
            </a:r>
          </a:p>
          <a:p>
            <a:pPr marL="628635" indent="-439728" defTabSz="914377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Отсутствие</a:t>
            </a: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штрафов и </a:t>
            </a: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минимизация</a:t>
            </a: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пеней</a:t>
            </a:r>
          </a:p>
          <a:p>
            <a:pPr marL="628635" indent="-439728" defTabSz="914377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Совместный контроль </a:t>
            </a: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правильности исполнения налоговых обязательств</a:t>
            </a:r>
          </a:p>
          <a:p>
            <a:pPr marL="628635" indent="-439728" defTabSz="914377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Сокращение</a:t>
            </a: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истребуемой документации</a:t>
            </a:r>
          </a:p>
          <a:p>
            <a:pPr marL="628635" indent="-439728" defTabSz="914377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Уверенность</a:t>
            </a: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в отсутствии налоговых рисков </a:t>
            </a:r>
          </a:p>
          <a:p>
            <a:pPr marL="628635" indent="-439728" defTabSz="914377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Признание </a:t>
            </a: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добросовестными</a:t>
            </a: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и </a:t>
            </a: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надежными</a:t>
            </a: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налогоплательщиком</a:t>
            </a:r>
          </a:p>
          <a:p>
            <a:pPr marL="628635" indent="-439728" defTabSz="914377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Открытый диалог </a:t>
            </a:r>
            <a:r>
              <a:rPr lang="ru-RU" sz="2000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между налогоплательщиком и Комитетом</a:t>
            </a:r>
          </a:p>
        </p:txBody>
      </p:sp>
      <p:sp>
        <p:nvSpPr>
          <p:cNvPr id="43" name="Шестиугольник 42">
            <a:extLst>
              <a:ext uri="{FF2B5EF4-FFF2-40B4-BE49-F238E27FC236}">
                <a16:creationId xmlns:a16="http://schemas.microsoft.com/office/drawing/2014/main" id="{FEA0CDE2-4396-4AAE-9C3A-0278EAFA1FB0}"/>
              </a:ext>
            </a:extLst>
          </p:cNvPr>
          <p:cNvSpPr/>
          <p:nvPr/>
        </p:nvSpPr>
        <p:spPr>
          <a:xfrm rot="5400000">
            <a:off x="6375701" y="3094406"/>
            <a:ext cx="997605" cy="1004818"/>
          </a:xfrm>
          <a:prstGeom prst="hexagon">
            <a:avLst/>
          </a:prstGeom>
          <a:solidFill>
            <a:srgbClr val="1C3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ru-RU" dirty="0">
              <a:solidFill>
                <a:prstClr val="white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FCBC888-6B99-4A9F-B3E7-0308CF23CCF2}"/>
              </a:ext>
            </a:extLst>
          </p:cNvPr>
          <p:cNvSpPr txBox="1"/>
          <p:nvPr/>
        </p:nvSpPr>
        <p:spPr>
          <a:xfrm>
            <a:off x="7585188" y="3167862"/>
            <a:ext cx="43659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377"/>
            <a:r>
              <a:rPr lang="ru-RU" b="1" dirty="0">
                <a:solidFill>
                  <a:srgbClr val="16355A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Спорные вопросы</a:t>
            </a:r>
            <a:r>
              <a:rPr lang="ru-RU" dirty="0">
                <a:solidFill>
                  <a:srgbClr val="16355A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, в ходе пилотного проекта рассматриваются </a:t>
            </a:r>
            <a:r>
              <a:rPr lang="ru-RU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Согласительной комиссией</a:t>
            </a:r>
            <a:endParaRPr lang="ru-RU" dirty="0">
              <a:solidFill>
                <a:srgbClr val="16355A"/>
              </a:solidFill>
              <a:latin typeface="Arial" panose="020B0604020202020204" pitchFamily="34" charset="0"/>
              <a:ea typeface="Roboto Condensed" panose="020B0604020202020204" charset="0"/>
              <a:cs typeface="Arial" panose="020B0604020202020204" pitchFamily="34" charset="0"/>
            </a:endParaRP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E127D1BF-A8EC-43A3-9E24-51EF9BA7D5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3337" y="3305649"/>
            <a:ext cx="582332" cy="582332"/>
          </a:xfrm>
          <a:prstGeom prst="rect">
            <a:avLst/>
          </a:prstGeom>
        </p:spPr>
      </p:pic>
      <p:cxnSp>
        <p:nvCxnSpPr>
          <p:cNvPr id="75" name="Прямая соединительная линия 65">
            <a:extLst>
              <a:ext uri="{FF2B5EF4-FFF2-40B4-BE49-F238E27FC236}">
                <a16:creationId xmlns:a16="http://schemas.microsoft.com/office/drawing/2014/main" id="{0315B1E0-C97A-450B-A5FC-CF9D7CF9947A}"/>
              </a:ext>
            </a:extLst>
          </p:cNvPr>
          <p:cNvCxnSpPr>
            <a:cxnSpLocks/>
          </p:cNvCxnSpPr>
          <p:nvPr/>
        </p:nvCxnSpPr>
        <p:spPr>
          <a:xfrm>
            <a:off x="5960538" y="768025"/>
            <a:ext cx="1" cy="577601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EFCBC888-6B99-4A9F-B3E7-0308CF23CCF2}"/>
              </a:ext>
            </a:extLst>
          </p:cNvPr>
          <p:cNvSpPr txBox="1"/>
          <p:nvPr/>
        </p:nvSpPr>
        <p:spPr>
          <a:xfrm>
            <a:off x="7585188" y="4829669"/>
            <a:ext cx="436593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377"/>
            <a:r>
              <a:rPr lang="ru-RU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Досудебно урегулированы </a:t>
            </a:r>
            <a:r>
              <a:rPr lang="ru-RU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вопросы по </a:t>
            </a:r>
            <a:r>
              <a:rPr lang="ru-RU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9</a:t>
            </a:r>
            <a:r>
              <a:rPr lang="ru-RU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участникам, на сумму</a:t>
            </a:r>
            <a:r>
              <a:rPr lang="ru-RU" dirty="0">
                <a:solidFill>
                  <a:srgbClr val="16355A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93,5</a:t>
            </a:r>
            <a:r>
              <a:rPr lang="ru-RU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млрд. тенге</a:t>
            </a:r>
            <a:r>
              <a:rPr lang="ru-RU" dirty="0">
                <a:solidFill>
                  <a:srgbClr val="16355A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которые уплачены </a:t>
            </a:r>
            <a:r>
              <a:rPr lang="ru-RU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самостоятельно</a:t>
            </a:r>
            <a:r>
              <a:rPr lang="ru-RU" dirty="0">
                <a:solidFill>
                  <a:srgbClr val="16355A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в бюджет – </a:t>
            </a:r>
            <a:r>
              <a:rPr lang="ru-RU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экономия</a:t>
            </a:r>
            <a:r>
              <a:rPr lang="ru-RU" b="1" dirty="0">
                <a:solidFill>
                  <a:srgbClr val="16355A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–</a:t>
            </a:r>
            <a:r>
              <a:rPr lang="ru-RU" dirty="0">
                <a:solidFill>
                  <a:srgbClr val="16355A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40</a:t>
            </a:r>
            <a:r>
              <a:rPr lang="ru-RU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млрд. тенге</a:t>
            </a:r>
          </a:p>
        </p:txBody>
      </p:sp>
      <p:sp>
        <p:nvSpPr>
          <p:cNvPr id="81" name="Шестиугольник 80">
            <a:extLst>
              <a:ext uri="{FF2B5EF4-FFF2-40B4-BE49-F238E27FC236}">
                <a16:creationId xmlns:a16="http://schemas.microsoft.com/office/drawing/2014/main" id="{FEA0CDE2-4396-4AAE-9C3A-0278EAFA1FB0}"/>
              </a:ext>
            </a:extLst>
          </p:cNvPr>
          <p:cNvSpPr/>
          <p:nvPr/>
        </p:nvSpPr>
        <p:spPr>
          <a:xfrm rot="5400000">
            <a:off x="6375694" y="5096910"/>
            <a:ext cx="997200" cy="1004400"/>
          </a:xfrm>
          <a:prstGeom prst="hexagon">
            <a:avLst/>
          </a:prstGeom>
          <a:solidFill>
            <a:srgbClr val="1C3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ru-RU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2" name="Picture 16" descr="Icon&#10;&#10;Description automatically generated">
            <a:extLst>
              <a:ext uri="{FF2B5EF4-FFF2-40B4-BE49-F238E27FC236}">
                <a16:creationId xmlns:a16="http://schemas.microsoft.com/office/drawing/2014/main" id="{6402363F-1266-46D1-BBED-5034098A35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263" y="5256710"/>
            <a:ext cx="583200" cy="583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FCBC888-6B99-4A9F-B3E7-0308CF23CCF2}"/>
              </a:ext>
            </a:extLst>
          </p:cNvPr>
          <p:cNvSpPr txBox="1"/>
          <p:nvPr/>
        </p:nvSpPr>
        <p:spPr>
          <a:xfrm>
            <a:off x="7585187" y="1204528"/>
            <a:ext cx="4365937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377"/>
            <a:r>
              <a:rPr lang="ru-RU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Направлено</a:t>
            </a:r>
            <a:r>
              <a:rPr lang="ru-RU" dirty="0">
                <a:solidFill>
                  <a:srgbClr val="16355A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5</a:t>
            </a:r>
            <a:r>
              <a:rPr lang="ru-RU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предварительных разъяснений</a:t>
            </a:r>
            <a:r>
              <a:rPr lang="ru-RU" dirty="0">
                <a:solidFill>
                  <a:srgbClr val="16355A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132D4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– налоговая определенность на сумму </a:t>
            </a:r>
            <a:r>
              <a:rPr lang="ru-RU" sz="2000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30</a:t>
            </a:r>
            <a:r>
              <a:rPr lang="ru-RU" b="1" dirty="0">
                <a:solidFill>
                  <a:srgbClr val="00863D"/>
                </a:solidFill>
                <a:latin typeface="Arial" panose="020B0604020202020204" pitchFamily="34" charset="0"/>
                <a:ea typeface="Roboto Condensed" panose="020B0604020202020204" charset="0"/>
                <a:cs typeface="Arial" panose="020B0604020202020204" pitchFamily="34" charset="0"/>
              </a:rPr>
              <a:t> млрд. тенге</a:t>
            </a:r>
          </a:p>
        </p:txBody>
      </p:sp>
      <p:sp>
        <p:nvSpPr>
          <p:cNvPr id="15" name="Шестиугольник 14">
            <a:extLst>
              <a:ext uri="{FF2B5EF4-FFF2-40B4-BE49-F238E27FC236}">
                <a16:creationId xmlns:a16="http://schemas.microsoft.com/office/drawing/2014/main" id="{FEA0CDE2-4396-4AAE-9C3A-0278EAFA1FB0}"/>
              </a:ext>
            </a:extLst>
          </p:cNvPr>
          <p:cNvSpPr/>
          <p:nvPr/>
        </p:nvSpPr>
        <p:spPr>
          <a:xfrm rot="5400000">
            <a:off x="6375693" y="1302492"/>
            <a:ext cx="997200" cy="1004400"/>
          </a:xfrm>
          <a:prstGeom prst="hexagon">
            <a:avLst/>
          </a:prstGeom>
          <a:solidFill>
            <a:srgbClr val="1C3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ru-RU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627" y="1553600"/>
            <a:ext cx="517332" cy="46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TextBox 22"/>
          <p:cNvSpPr txBox="1"/>
          <p:nvPr/>
        </p:nvSpPr>
        <p:spPr>
          <a:xfrm>
            <a:off x="279400" y="717336"/>
            <a:ext cx="3276000" cy="504000"/>
          </a:xfrm>
          <a:prstGeom prst="parallelogram">
            <a:avLst/>
          </a:prstGeom>
          <a:solidFill>
            <a:srgbClr val="00863D"/>
          </a:solidFill>
        </p:spPr>
        <p:txBody>
          <a:bodyPr wrap="square" rtlCol="0">
            <a:spAutoFit/>
          </a:bodyPr>
          <a:lstStyle/>
          <a:p>
            <a:pPr defTabSz="778877"/>
            <a:r>
              <a:rPr lang="ru-RU" sz="2000" b="1" dirty="0">
                <a:solidFill>
                  <a:prstClr val="whit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ПРЕИМУЩЕСТВА:</a:t>
            </a:r>
          </a:p>
        </p:txBody>
      </p:sp>
      <p:sp>
        <p:nvSpPr>
          <p:cNvPr id="20" name="Номер слайда 3">
            <a:extLst>
              <a:ext uri="{FF2B5EF4-FFF2-40B4-BE49-F238E27FC236}">
                <a16:creationId xmlns:a16="http://schemas.microsoft.com/office/drawing/2014/main" id="{52749950-F604-4A49-B0B2-5A9239C37487}"/>
              </a:ext>
            </a:extLst>
          </p:cNvPr>
          <p:cNvSpPr txBox="1">
            <a:spLocks/>
          </p:cNvSpPr>
          <p:nvPr/>
        </p:nvSpPr>
        <p:spPr>
          <a:xfrm>
            <a:off x="11512819" y="6544038"/>
            <a:ext cx="679183" cy="313071"/>
          </a:xfrm>
          <a:prstGeom prst="rect">
            <a:avLst/>
          </a:prstGeom>
        </p:spPr>
        <p:txBody>
          <a:bodyPr lIns="121907" tIns="60953" rIns="121907" bIns="60953"/>
          <a:lstStyle>
            <a:defPPr>
              <a:defRPr lang="ru-RU"/>
            </a:defPPr>
            <a:lvl1pPr marL="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44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8897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346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7795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7243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6691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6140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5589" algn="l" defTabSz="77889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038321"/>
            <a:r>
              <a:rPr lang="ru-RU" sz="1067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2234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49303" y="754465"/>
            <a:ext cx="10693628" cy="4786352"/>
          </a:xfrm>
          <a:custGeom>
            <a:avLst/>
            <a:gdLst/>
            <a:ahLst/>
            <a:cxnLst/>
            <a:rect l="l" t="t" r="r" b="b"/>
            <a:pathLst>
              <a:path w="17634585" h="7893050">
                <a:moveTo>
                  <a:pt x="17317985" y="0"/>
                </a:moveTo>
                <a:lnTo>
                  <a:pt x="316220" y="0"/>
                </a:lnTo>
                <a:lnTo>
                  <a:pt x="290383" y="1053"/>
                </a:lnTo>
                <a:lnTo>
                  <a:pt x="240464" y="9231"/>
                </a:lnTo>
                <a:lnTo>
                  <a:pt x="193438" y="24951"/>
                </a:lnTo>
                <a:lnTo>
                  <a:pt x="149969" y="47550"/>
                </a:lnTo>
                <a:lnTo>
                  <a:pt x="110722" y="76362"/>
                </a:lnTo>
                <a:lnTo>
                  <a:pt x="76361" y="110724"/>
                </a:lnTo>
                <a:lnTo>
                  <a:pt x="47549" y="149972"/>
                </a:lnTo>
                <a:lnTo>
                  <a:pt x="24951" y="193442"/>
                </a:lnTo>
                <a:lnTo>
                  <a:pt x="9231" y="240470"/>
                </a:lnTo>
                <a:lnTo>
                  <a:pt x="1053" y="290392"/>
                </a:lnTo>
                <a:lnTo>
                  <a:pt x="0" y="316231"/>
                </a:lnTo>
                <a:lnTo>
                  <a:pt x="0" y="7576837"/>
                </a:lnTo>
                <a:lnTo>
                  <a:pt x="4158" y="7627954"/>
                </a:lnTo>
                <a:lnTo>
                  <a:pt x="16190" y="7676510"/>
                </a:lnTo>
                <a:lnTo>
                  <a:pt x="35432" y="7721840"/>
                </a:lnTo>
                <a:lnTo>
                  <a:pt x="61220" y="7763281"/>
                </a:lnTo>
                <a:lnTo>
                  <a:pt x="92889" y="7800168"/>
                </a:lnTo>
                <a:lnTo>
                  <a:pt x="129776" y="7831837"/>
                </a:lnTo>
                <a:lnTo>
                  <a:pt x="171217" y="7857625"/>
                </a:lnTo>
                <a:lnTo>
                  <a:pt x="216547" y="7876867"/>
                </a:lnTo>
                <a:lnTo>
                  <a:pt x="265103" y="7888899"/>
                </a:lnTo>
                <a:lnTo>
                  <a:pt x="316220" y="7893058"/>
                </a:lnTo>
                <a:lnTo>
                  <a:pt x="17317985" y="7893058"/>
                </a:lnTo>
                <a:lnTo>
                  <a:pt x="17369102" y="7888899"/>
                </a:lnTo>
                <a:lnTo>
                  <a:pt x="17417658" y="7876866"/>
                </a:lnTo>
                <a:lnTo>
                  <a:pt x="17462988" y="7857623"/>
                </a:lnTo>
                <a:lnTo>
                  <a:pt x="17504429" y="7831834"/>
                </a:lnTo>
                <a:lnTo>
                  <a:pt x="17541316" y="7800164"/>
                </a:lnTo>
                <a:lnTo>
                  <a:pt x="17572986" y="7763276"/>
                </a:lnTo>
                <a:lnTo>
                  <a:pt x="17598773" y="7721835"/>
                </a:lnTo>
                <a:lnTo>
                  <a:pt x="17618016" y="7676506"/>
                </a:lnTo>
                <a:lnTo>
                  <a:pt x="17630048" y="7627951"/>
                </a:lnTo>
                <a:lnTo>
                  <a:pt x="17634206" y="7576837"/>
                </a:lnTo>
                <a:lnTo>
                  <a:pt x="17634206" y="316231"/>
                </a:lnTo>
                <a:lnTo>
                  <a:pt x="17630048" y="265111"/>
                </a:lnTo>
                <a:lnTo>
                  <a:pt x="17618016" y="216553"/>
                </a:lnTo>
                <a:lnTo>
                  <a:pt x="17598773" y="171221"/>
                </a:lnTo>
                <a:lnTo>
                  <a:pt x="17572986" y="129779"/>
                </a:lnTo>
                <a:lnTo>
                  <a:pt x="17541316" y="92891"/>
                </a:lnTo>
                <a:lnTo>
                  <a:pt x="17504429" y="61221"/>
                </a:lnTo>
                <a:lnTo>
                  <a:pt x="17462988" y="35432"/>
                </a:lnTo>
                <a:lnTo>
                  <a:pt x="17417658" y="16190"/>
                </a:lnTo>
                <a:lnTo>
                  <a:pt x="17369102" y="4158"/>
                </a:lnTo>
                <a:lnTo>
                  <a:pt x="17317985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defTabSz="1038477"/>
            <a:endParaRPr sz="909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9303" y="754465"/>
            <a:ext cx="10693628" cy="4786352"/>
          </a:xfrm>
          <a:custGeom>
            <a:avLst/>
            <a:gdLst/>
            <a:ahLst/>
            <a:cxnLst/>
            <a:rect l="l" t="t" r="r" b="b"/>
            <a:pathLst>
              <a:path w="17634585" h="7893050">
                <a:moveTo>
                  <a:pt x="316220" y="7893058"/>
                </a:moveTo>
                <a:lnTo>
                  <a:pt x="265103" y="7888899"/>
                </a:lnTo>
                <a:lnTo>
                  <a:pt x="216547" y="7876867"/>
                </a:lnTo>
                <a:lnTo>
                  <a:pt x="171217" y="7857625"/>
                </a:lnTo>
                <a:lnTo>
                  <a:pt x="129776" y="7831837"/>
                </a:lnTo>
                <a:lnTo>
                  <a:pt x="92889" y="7800168"/>
                </a:lnTo>
                <a:lnTo>
                  <a:pt x="61220" y="7763281"/>
                </a:lnTo>
                <a:lnTo>
                  <a:pt x="35432" y="7721840"/>
                </a:lnTo>
                <a:lnTo>
                  <a:pt x="16190" y="7676510"/>
                </a:lnTo>
                <a:lnTo>
                  <a:pt x="4158" y="7627954"/>
                </a:lnTo>
                <a:lnTo>
                  <a:pt x="0" y="7576837"/>
                </a:lnTo>
                <a:lnTo>
                  <a:pt x="0" y="316231"/>
                </a:lnTo>
                <a:lnTo>
                  <a:pt x="4158" y="265111"/>
                </a:lnTo>
                <a:lnTo>
                  <a:pt x="16190" y="216553"/>
                </a:lnTo>
                <a:lnTo>
                  <a:pt x="35432" y="171221"/>
                </a:lnTo>
                <a:lnTo>
                  <a:pt x="61220" y="129779"/>
                </a:lnTo>
                <a:lnTo>
                  <a:pt x="92889" y="92891"/>
                </a:lnTo>
                <a:lnTo>
                  <a:pt x="129776" y="61221"/>
                </a:lnTo>
                <a:lnTo>
                  <a:pt x="171217" y="35432"/>
                </a:lnTo>
                <a:lnTo>
                  <a:pt x="216547" y="16190"/>
                </a:lnTo>
                <a:lnTo>
                  <a:pt x="265103" y="4158"/>
                </a:lnTo>
                <a:lnTo>
                  <a:pt x="316220" y="0"/>
                </a:lnTo>
                <a:lnTo>
                  <a:pt x="17317985" y="0"/>
                </a:lnTo>
                <a:lnTo>
                  <a:pt x="17369102" y="4158"/>
                </a:lnTo>
                <a:lnTo>
                  <a:pt x="17417658" y="16190"/>
                </a:lnTo>
                <a:lnTo>
                  <a:pt x="17462988" y="35432"/>
                </a:lnTo>
                <a:lnTo>
                  <a:pt x="17504429" y="61221"/>
                </a:lnTo>
                <a:lnTo>
                  <a:pt x="17541316" y="92891"/>
                </a:lnTo>
                <a:lnTo>
                  <a:pt x="17572986" y="129779"/>
                </a:lnTo>
                <a:lnTo>
                  <a:pt x="17598773" y="171221"/>
                </a:lnTo>
                <a:lnTo>
                  <a:pt x="17618016" y="216553"/>
                </a:lnTo>
                <a:lnTo>
                  <a:pt x="17630048" y="265111"/>
                </a:lnTo>
                <a:lnTo>
                  <a:pt x="17634206" y="316231"/>
                </a:lnTo>
                <a:lnTo>
                  <a:pt x="17634206" y="7576837"/>
                </a:lnTo>
                <a:lnTo>
                  <a:pt x="17630048" y="7627951"/>
                </a:lnTo>
                <a:lnTo>
                  <a:pt x="17618016" y="7676506"/>
                </a:lnTo>
                <a:lnTo>
                  <a:pt x="17598773" y="7721835"/>
                </a:lnTo>
                <a:lnTo>
                  <a:pt x="17572986" y="7763276"/>
                </a:lnTo>
                <a:lnTo>
                  <a:pt x="17541316" y="7800164"/>
                </a:lnTo>
                <a:lnTo>
                  <a:pt x="17504429" y="7831834"/>
                </a:lnTo>
                <a:lnTo>
                  <a:pt x="17462988" y="7857623"/>
                </a:lnTo>
                <a:lnTo>
                  <a:pt x="17417658" y="7876866"/>
                </a:lnTo>
                <a:lnTo>
                  <a:pt x="17369102" y="7888899"/>
                </a:lnTo>
                <a:lnTo>
                  <a:pt x="17317985" y="7893058"/>
                </a:lnTo>
                <a:lnTo>
                  <a:pt x="316220" y="7893058"/>
                </a:lnTo>
                <a:close/>
              </a:path>
            </a:pathLst>
          </a:custGeom>
          <a:ln w="29684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pPr defTabSz="1038477"/>
            <a:endParaRPr sz="909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6000" y="2845279"/>
            <a:ext cx="6000000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1038477">
              <a:lnSpc>
                <a:spcPts val="4436"/>
              </a:lnSpc>
            </a:pPr>
            <a:r>
              <a:rPr lang="ru-RU" sz="3600" spc="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r>
              <a:rPr lang="en-US" sz="3600" spc="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spc="3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826047" y="5346517"/>
            <a:ext cx="2540271" cy="203699"/>
          </a:xfrm>
          <a:custGeom>
            <a:avLst/>
            <a:gdLst/>
            <a:ahLst/>
            <a:cxnLst/>
            <a:rect l="l" t="t" r="r" b="b"/>
            <a:pathLst>
              <a:path w="4189095" h="335915">
                <a:moveTo>
                  <a:pt x="4188490" y="335801"/>
                </a:moveTo>
                <a:lnTo>
                  <a:pt x="0" y="335801"/>
                </a:lnTo>
                <a:lnTo>
                  <a:pt x="0" y="0"/>
                </a:lnTo>
                <a:lnTo>
                  <a:pt x="4188490" y="0"/>
                </a:lnTo>
                <a:lnTo>
                  <a:pt x="4188490" y="3358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1038477"/>
            <a:endParaRPr sz="909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F33C855E-E60D-4EFF-B747-632E4F7E2FAD}"/>
              </a:ext>
            </a:extLst>
          </p:cNvPr>
          <p:cNvSpPr/>
          <p:nvPr/>
        </p:nvSpPr>
        <p:spPr>
          <a:xfrm>
            <a:off x="4826047" y="5122574"/>
            <a:ext cx="2540271" cy="447887"/>
          </a:xfrm>
          <a:custGeom>
            <a:avLst/>
            <a:gdLst/>
            <a:ahLst/>
            <a:cxnLst/>
            <a:rect l="l" t="t" r="r" b="b"/>
            <a:pathLst>
              <a:path w="4189095" h="335915">
                <a:moveTo>
                  <a:pt x="4188490" y="335801"/>
                </a:moveTo>
                <a:lnTo>
                  <a:pt x="0" y="335801"/>
                </a:lnTo>
                <a:lnTo>
                  <a:pt x="0" y="0"/>
                </a:lnTo>
                <a:lnTo>
                  <a:pt x="4188490" y="0"/>
                </a:lnTo>
                <a:lnTo>
                  <a:pt x="4188490" y="33580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038477"/>
            <a:endParaRPr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79946" y="4587693"/>
            <a:ext cx="1833239" cy="18667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038477"/>
            <a:endParaRPr sz="909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17558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9258</TotalTime>
  <Words>560</Words>
  <Application>Microsoft Office PowerPoint</Application>
  <PresentationFormat>Широкоэкранный</PresentationFormat>
  <Paragraphs>87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Roboto Condensed</vt:lpstr>
      <vt:lpstr>Tahoma</vt:lpstr>
      <vt:lpstr>Wingdings</vt:lpstr>
      <vt:lpstr>Тема Office</vt:lpstr>
      <vt:lpstr>1_Тема Office</vt:lpstr>
      <vt:lpstr>5_Тема Office</vt:lpstr>
      <vt:lpstr>6_Тема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Сулейменов Азамат Жанабергенулы</dc:creator>
  <cp:lastModifiedBy>User</cp:lastModifiedBy>
  <cp:revision>284</cp:revision>
  <cp:lastPrinted>2022-09-15T16:04:11Z</cp:lastPrinted>
  <dcterms:created xsi:type="dcterms:W3CDTF">2022-08-06T05:50:26Z</dcterms:created>
  <dcterms:modified xsi:type="dcterms:W3CDTF">2023-09-08T06:29:12Z</dcterms:modified>
</cp:coreProperties>
</file>